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3" r:id="rId1"/>
    <p:sldMasterId id="2147483648" r:id="rId2"/>
    <p:sldMasterId id="2147483687" r:id="rId3"/>
  </p:sldMasterIdLst>
  <p:notesMasterIdLst>
    <p:notesMasterId r:id="rId50"/>
  </p:notesMasterIdLst>
  <p:sldIdLst>
    <p:sldId id="383" r:id="rId4"/>
    <p:sldId id="278" r:id="rId5"/>
    <p:sldId id="419" r:id="rId6"/>
    <p:sldId id="576" r:id="rId7"/>
    <p:sldId id="458" r:id="rId8"/>
    <p:sldId id="775" r:id="rId9"/>
    <p:sldId id="776" r:id="rId10"/>
    <p:sldId id="774" r:id="rId11"/>
    <p:sldId id="777" r:id="rId12"/>
    <p:sldId id="780" r:id="rId13"/>
    <p:sldId id="781" r:id="rId14"/>
    <p:sldId id="779" r:id="rId15"/>
    <p:sldId id="778" r:id="rId16"/>
    <p:sldId id="782" r:id="rId17"/>
    <p:sldId id="783" r:id="rId18"/>
    <p:sldId id="785" r:id="rId19"/>
    <p:sldId id="786" r:id="rId20"/>
    <p:sldId id="787" r:id="rId21"/>
    <p:sldId id="788" r:id="rId22"/>
    <p:sldId id="789" r:id="rId23"/>
    <p:sldId id="790" r:id="rId24"/>
    <p:sldId id="791" r:id="rId25"/>
    <p:sldId id="792" r:id="rId26"/>
    <p:sldId id="793" r:id="rId27"/>
    <p:sldId id="794" r:id="rId28"/>
    <p:sldId id="795" r:id="rId29"/>
    <p:sldId id="796" r:id="rId30"/>
    <p:sldId id="813" r:id="rId31"/>
    <p:sldId id="797" r:id="rId32"/>
    <p:sldId id="798" r:id="rId33"/>
    <p:sldId id="799" r:id="rId34"/>
    <p:sldId id="800" r:id="rId35"/>
    <p:sldId id="801" r:id="rId36"/>
    <p:sldId id="802" r:id="rId37"/>
    <p:sldId id="803" r:id="rId38"/>
    <p:sldId id="804" r:id="rId39"/>
    <p:sldId id="805" r:id="rId40"/>
    <p:sldId id="806" r:id="rId41"/>
    <p:sldId id="807" r:id="rId42"/>
    <p:sldId id="808" r:id="rId43"/>
    <p:sldId id="809" r:id="rId44"/>
    <p:sldId id="810" r:id="rId45"/>
    <p:sldId id="811" r:id="rId46"/>
    <p:sldId id="812" r:id="rId47"/>
    <p:sldId id="670" r:id="rId48"/>
    <p:sldId id="417" r:id="rId49"/>
  </p:sldIdLst>
  <p:sldSz cx="12192000" cy="6858000"/>
  <p:notesSz cx="6802438" cy="9934575"/>
  <p:embeddedFontLst>
    <p:embeddedFont>
      <p:font typeface="HG꼬딕씨_Pro 60g" panose="02020603020101020101" pitchFamily="18" charset="-127"/>
      <p:regular r:id="rId51"/>
    </p:embeddedFont>
    <p:embeddedFont>
      <p:font typeface="나눔바른펜" panose="020B0600000101010101" charset="-127"/>
      <p:regular r:id="rId52"/>
      <p:bold r:id="rId53"/>
    </p:embeddedFont>
    <p:embeddedFont>
      <p:font typeface="HG꼬딕씨 60g" panose="0202060302010102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HG꼬딕씨 40g" panose="02020603020101020101" pitchFamily="18" charset="-127"/>
      <p:regular r:id="rId57"/>
    </p:embeddedFont>
    <p:embeddedFont>
      <p:font typeface="a피오피네모" panose="02020600000000000000" pitchFamily="18" charset="-127"/>
      <p:regular r:id="rId58"/>
    </p:embeddedFont>
    <p:embeddedFont>
      <p:font typeface="HG꼬딕씨 20g" panose="02020603020101020101" pitchFamily="18" charset="-127"/>
      <p:regular r:id="rId59"/>
    </p:embeddedFont>
    <p:embeddedFont>
      <p:font typeface="HG꼬딕씨 99g" panose="02020603020101020101" pitchFamily="18" charset="-127"/>
      <p:regular r:id="rId60"/>
    </p:embeddedFont>
    <p:embeddedFont>
      <p:font typeface="HG꼬딕씨 80g" panose="02020603020101020101" pitchFamily="18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idong LEE" initials="HL" lastIdx="1" clrIdx="0">
    <p:extLst>
      <p:ext uri="{19B8F6BF-5375-455C-9EA6-DF929625EA0E}">
        <p15:presenceInfo xmlns:p15="http://schemas.microsoft.com/office/powerpoint/2012/main" userId="Hwidong LEE" providerId="None"/>
      </p:ext>
    </p:extLst>
  </p:cmAuthor>
  <p:cmAuthor id="2" name="Lee Hwidong" initials="LH" lastIdx="1" clrIdx="1">
    <p:extLst>
      <p:ext uri="{19B8F6BF-5375-455C-9EA6-DF929625EA0E}">
        <p15:presenceInfo xmlns:p15="http://schemas.microsoft.com/office/powerpoint/2012/main" userId="eaa2f28365e233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C000"/>
    <a:srgbClr val="A808A8"/>
    <a:srgbClr val="EB3DD6"/>
    <a:srgbClr val="61CDA4"/>
    <a:srgbClr val="C5EDDE"/>
    <a:srgbClr val="FF3D01"/>
    <a:srgbClr val="6CC39D"/>
    <a:srgbClr val="EE3A43"/>
    <a:srgbClr val="48C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EE1D03-30D0-479F-ABF6-C461F4202E91}" v="9" dt="2019-11-21T08:53:29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3" autoAdjust="0"/>
    <p:restoredTop sz="96429" autoAdjust="0"/>
  </p:normalViewPr>
  <p:slideViewPr>
    <p:cSldViewPr snapToGrid="0">
      <p:cViewPr varScale="1">
        <p:scale>
          <a:sx n="121" d="100"/>
          <a:sy n="121" d="100"/>
        </p:scale>
        <p:origin x="18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598" y="96"/>
      </p:cViewPr>
      <p:guideLst>
        <p:guide orient="horz" pos="313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68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1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69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4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7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idong LEE" userId="e0cc7a98-4032-42ed-bae6-35bd8123fc91" providerId="ADAL" clId="{4C2D08D1-7872-449E-BADE-A8AD11A08281}"/>
    <pc:docChg chg="custSel addSld delSld modSld modMainMaster">
      <pc:chgData name="Hwidong LEE" userId="e0cc7a98-4032-42ed-bae6-35bd8123fc91" providerId="ADAL" clId="{4C2D08D1-7872-449E-BADE-A8AD11A08281}" dt="2019-01-16T13:19:28.699" v="4856" actId="11529"/>
      <pc:docMkLst>
        <pc:docMk/>
      </pc:docMkLst>
      <pc:sldChg chg="modSp">
        <pc:chgData name="Hwidong LEE" userId="e0cc7a98-4032-42ed-bae6-35bd8123fc91" providerId="ADAL" clId="{4C2D08D1-7872-449E-BADE-A8AD11A08281}" dt="2019-01-16T12:13:06.487" v="84" actId="6549"/>
        <pc:sldMkLst>
          <pc:docMk/>
          <pc:sldMk cId="2553211637" sldId="278"/>
        </pc:sldMkLst>
        <pc:spChg chg="mod">
          <ac:chgData name="Hwidong LEE" userId="e0cc7a98-4032-42ed-bae6-35bd8123fc91" providerId="ADAL" clId="{4C2D08D1-7872-449E-BADE-A8AD11A08281}" dt="2019-01-16T12:13:06.487" v="84" actId="6549"/>
          <ac:spMkLst>
            <pc:docMk/>
            <pc:sldMk cId="2553211637" sldId="278"/>
            <ac:spMk id="5" creationId="{42237DF4-B102-4668-AC1C-A24FFFB28988}"/>
          </ac:spMkLst>
        </pc:spChg>
      </pc:sldChg>
      <pc:sldChg chg="delSp modSp">
        <pc:chgData name="Hwidong LEE" userId="e0cc7a98-4032-42ed-bae6-35bd8123fc91" providerId="ADAL" clId="{4C2D08D1-7872-449E-BADE-A8AD11A08281}" dt="2019-01-16T12:01:10.836" v="7" actId="6549"/>
        <pc:sldMkLst>
          <pc:docMk/>
          <pc:sldMk cId="340342358" sldId="383"/>
        </pc:sldMkLst>
        <pc:spChg chg="mod">
          <ac:chgData name="Hwidong LEE" userId="e0cc7a98-4032-42ed-bae6-35bd8123fc91" providerId="ADAL" clId="{4C2D08D1-7872-449E-BADE-A8AD11A08281}" dt="2019-01-16T12:00:57.049" v="5" actId="20577"/>
          <ac:spMkLst>
            <pc:docMk/>
            <pc:sldMk cId="340342358" sldId="383"/>
            <ac:spMk id="2" creationId="{30CAE21E-A111-419E-BFC6-6AE661A9DF47}"/>
          </ac:spMkLst>
        </pc:spChg>
        <pc:spChg chg="mod">
          <ac:chgData name="Hwidong LEE" userId="e0cc7a98-4032-42ed-bae6-35bd8123fc91" providerId="ADAL" clId="{4C2D08D1-7872-449E-BADE-A8AD11A08281}" dt="2019-01-16T12:01:10.836" v="7" actId="6549"/>
          <ac:spMkLst>
            <pc:docMk/>
            <pc:sldMk cId="340342358" sldId="383"/>
            <ac:spMk id="3" creationId="{0B9BCBA1-7726-4719-81D7-41AD945682B0}"/>
          </ac:spMkLst>
        </pc:spChg>
        <pc:spChg chg="del">
          <ac:chgData name="Hwidong LEE" userId="e0cc7a98-4032-42ed-bae6-35bd8123fc91" providerId="ADAL" clId="{4C2D08D1-7872-449E-BADE-A8AD11A08281}" dt="2019-01-16T12:01:00.876" v="6" actId="478"/>
          <ac:spMkLst>
            <pc:docMk/>
            <pc:sldMk cId="340342358" sldId="383"/>
            <ac:spMk id="4" creationId="{5FA9281F-E692-412B-81E6-5E8D02496A53}"/>
          </ac:spMkLst>
        </pc:spChg>
      </pc:sldChg>
      <pc:sldChg chg="addSp delSp modSp add delAnim modAnim">
        <pc:chgData name="Hwidong LEE" userId="e0cc7a98-4032-42ed-bae6-35bd8123fc91" providerId="ADAL" clId="{4C2D08D1-7872-449E-BADE-A8AD11A08281}" dt="2019-01-16T12:26:15.590" v="1044" actId="20577"/>
        <pc:sldMkLst>
          <pc:docMk/>
          <pc:sldMk cId="3724731821" sldId="458"/>
        </pc:sldMkLst>
        <pc:spChg chg="del">
          <ac:chgData name="Hwidong LEE" userId="e0cc7a98-4032-42ed-bae6-35bd8123fc91" providerId="ADAL" clId="{4C2D08D1-7872-449E-BADE-A8AD11A08281}" dt="2019-01-16T12:14:28.383" v="87" actId="478"/>
          <ac:spMkLst>
            <pc:docMk/>
            <pc:sldMk cId="3724731821" sldId="458"/>
            <ac:spMk id="2" creationId="{36ED91E3-E6DA-4D78-A177-915F18541BBF}"/>
          </ac:spMkLst>
        </pc:spChg>
        <pc:spChg chg="add del mod">
          <ac:chgData name="Hwidong LEE" userId="e0cc7a98-4032-42ed-bae6-35bd8123fc91" providerId="ADAL" clId="{4C2D08D1-7872-449E-BADE-A8AD11A08281}" dt="2019-01-16T12:14:29.950" v="88" actId="478"/>
          <ac:spMkLst>
            <pc:docMk/>
            <pc:sldMk cId="3724731821" sldId="458"/>
            <ac:spMk id="4" creationId="{B95891EB-24A3-4F37-BB52-33A8F1BFFE69}"/>
          </ac:spMkLst>
        </pc:spChg>
        <pc:spChg chg="mod">
          <ac:chgData name="Hwidong LEE" userId="e0cc7a98-4032-42ed-bae6-35bd8123fc91" providerId="ADAL" clId="{4C2D08D1-7872-449E-BADE-A8AD11A08281}" dt="2019-01-16T12:19:26.663" v="563" actId="20577"/>
          <ac:spMkLst>
            <pc:docMk/>
            <pc:sldMk cId="3724731821" sldId="458"/>
            <ac:spMk id="10" creationId="{B9120E74-AEBE-40DF-9C55-C99AAEEAA97F}"/>
          </ac:spMkLst>
        </pc:spChg>
        <pc:spChg chg="mod">
          <ac:chgData name="Hwidong LEE" userId="e0cc7a98-4032-42ed-bae6-35bd8123fc91" providerId="ADAL" clId="{4C2D08D1-7872-449E-BADE-A8AD11A08281}" dt="2019-01-16T12:16:21.174" v="122"/>
          <ac:spMkLst>
            <pc:docMk/>
            <pc:sldMk cId="3724731821" sldId="458"/>
            <ac:spMk id="11" creationId="{21FEF9F9-33A9-4B07-8D32-2B30AF80DF74}"/>
          </ac:spMkLst>
        </pc:spChg>
        <pc:spChg chg="mod">
          <ac:chgData name="Hwidong LEE" userId="e0cc7a98-4032-42ed-bae6-35bd8123fc91" providerId="ADAL" clId="{4C2D08D1-7872-449E-BADE-A8AD11A08281}" dt="2019-01-16T12:17:04.537" v="255" actId="1076"/>
          <ac:spMkLst>
            <pc:docMk/>
            <pc:sldMk cId="3724731821" sldId="458"/>
            <ac:spMk id="12" creationId="{F337026B-63F7-4D42-A734-D0ECC69E62AE}"/>
          </ac:spMkLst>
        </pc:spChg>
        <pc:spChg chg="add mod">
          <ac:chgData name="Hwidong LEE" userId="e0cc7a98-4032-42ed-bae6-35bd8123fc91" providerId="ADAL" clId="{4C2D08D1-7872-449E-BADE-A8AD11A08281}" dt="2019-01-16T12:15:42.913" v="110"/>
          <ac:spMkLst>
            <pc:docMk/>
            <pc:sldMk cId="3724731821" sldId="458"/>
            <ac:spMk id="13" creationId="{8DEB6697-98DC-4CD6-B367-63D8AB76E3B2}"/>
          </ac:spMkLst>
        </pc:spChg>
        <pc:spChg chg="del mod">
          <ac:chgData name="Hwidong LEE" userId="e0cc7a98-4032-42ed-bae6-35bd8123fc91" providerId="ADAL" clId="{4C2D08D1-7872-449E-BADE-A8AD11A08281}" dt="2019-01-16T12:19:30.631" v="564" actId="478"/>
          <ac:spMkLst>
            <pc:docMk/>
            <pc:sldMk cId="3724731821" sldId="458"/>
            <ac:spMk id="14" creationId="{A97861E4-98B7-4D63-9DC4-C0BA30DD2E85}"/>
          </ac:spMkLst>
        </pc:spChg>
        <pc:spChg chg="mod">
          <ac:chgData name="Hwidong LEE" userId="e0cc7a98-4032-42ed-bae6-35bd8123fc91" providerId="ADAL" clId="{4C2D08D1-7872-449E-BADE-A8AD11A08281}" dt="2019-01-16T12:15:28.582" v="99" actId="1076"/>
          <ac:spMkLst>
            <pc:docMk/>
            <pc:sldMk cId="3724731821" sldId="458"/>
            <ac:spMk id="15" creationId="{7406308D-C0A7-47FF-A7A4-95827F42B9F9}"/>
          </ac:spMkLst>
        </pc:spChg>
        <pc:spChg chg="del">
          <ac:chgData name="Hwidong LEE" userId="e0cc7a98-4032-42ed-bae6-35bd8123fc91" providerId="ADAL" clId="{4C2D08D1-7872-449E-BADE-A8AD11A08281}" dt="2019-01-16T12:19:32.218" v="565" actId="478"/>
          <ac:spMkLst>
            <pc:docMk/>
            <pc:sldMk cId="3724731821" sldId="458"/>
            <ac:spMk id="16" creationId="{7AC4C9EA-79FF-4830-8B5E-300708C03A77}"/>
          </ac:spMkLst>
        </pc:spChg>
        <pc:spChg chg="add mod">
          <ac:chgData name="Hwidong LEE" userId="e0cc7a98-4032-42ed-bae6-35bd8123fc91" providerId="ADAL" clId="{4C2D08D1-7872-449E-BADE-A8AD11A08281}" dt="2019-01-16T12:15:58.048" v="112" actId="1076"/>
          <ac:spMkLst>
            <pc:docMk/>
            <pc:sldMk cId="3724731821" sldId="458"/>
            <ac:spMk id="17" creationId="{6F7B835D-70E6-4255-8AA9-BC2F7945365A}"/>
          </ac:spMkLst>
        </pc:spChg>
        <pc:spChg chg="add mod">
          <ac:chgData name="Hwidong LEE" userId="e0cc7a98-4032-42ed-bae6-35bd8123fc91" providerId="ADAL" clId="{4C2D08D1-7872-449E-BADE-A8AD11A08281}" dt="2019-01-16T12:26:13.719" v="1042" actId="20577"/>
          <ac:spMkLst>
            <pc:docMk/>
            <pc:sldMk cId="3724731821" sldId="458"/>
            <ac:spMk id="18" creationId="{9B1935CA-7957-48FF-A1BA-140144D25C37}"/>
          </ac:spMkLst>
        </pc:spChg>
        <pc:spChg chg="add mod">
          <ac:chgData name="Hwidong LEE" userId="e0cc7a98-4032-42ed-bae6-35bd8123fc91" providerId="ADAL" clId="{4C2D08D1-7872-449E-BADE-A8AD11A08281}" dt="2019-01-16T12:26:15.590" v="1044" actId="20577"/>
          <ac:spMkLst>
            <pc:docMk/>
            <pc:sldMk cId="3724731821" sldId="458"/>
            <ac:spMk id="19" creationId="{CE9077BC-69F7-41E7-B170-6DAA08F8E1D6}"/>
          </ac:spMkLst>
        </pc:spChg>
      </pc:sldChg>
      <pc:sldChg chg="modSp">
        <pc:chgData name="Hwidong LEE" userId="e0cc7a98-4032-42ed-bae6-35bd8123fc91" providerId="ADAL" clId="{4C2D08D1-7872-449E-BADE-A8AD11A08281}" dt="2019-01-16T12:01:46.091" v="19" actId="1076"/>
        <pc:sldMkLst>
          <pc:docMk/>
          <pc:sldMk cId="2043242763" sldId="489"/>
        </pc:sldMkLst>
        <pc:spChg chg="mod">
          <ac:chgData name="Hwidong LEE" userId="e0cc7a98-4032-42ed-bae6-35bd8123fc91" providerId="ADAL" clId="{4C2D08D1-7872-449E-BADE-A8AD11A08281}" dt="2019-01-16T12:01:46.091" v="19" actId="1076"/>
          <ac:spMkLst>
            <pc:docMk/>
            <pc:sldMk cId="2043242763" sldId="489"/>
            <ac:spMk id="7" creationId="{CB7DAD21-3C4A-4FB7-87E9-2D11E0CB01A4}"/>
          </ac:spMkLst>
        </pc:spChg>
      </pc:sldChg>
      <pc:sldChg chg="delSp modSp">
        <pc:chgData name="Hwidong LEE" userId="e0cc7a98-4032-42ed-bae6-35bd8123fc91" providerId="ADAL" clId="{4C2D08D1-7872-449E-BADE-A8AD11A08281}" dt="2019-01-16T12:01:33.725" v="18" actId="478"/>
        <pc:sldMkLst>
          <pc:docMk/>
          <pc:sldMk cId="3199461905" sldId="523"/>
        </pc:sldMkLst>
        <pc:spChg chg="mod">
          <ac:chgData name="Hwidong LEE" userId="e0cc7a98-4032-42ed-bae6-35bd8123fc91" providerId="ADAL" clId="{4C2D08D1-7872-449E-BADE-A8AD11A08281}" dt="2019-01-16T12:01:32.206" v="17" actId="6549"/>
          <ac:spMkLst>
            <pc:docMk/>
            <pc:sldMk cId="3199461905" sldId="523"/>
            <ac:spMk id="7" creationId="{CB7DAD21-3C4A-4FB7-87E9-2D11E0CB01A4}"/>
          </ac:spMkLst>
        </pc:spChg>
        <pc:spChg chg="del">
          <ac:chgData name="Hwidong LEE" userId="e0cc7a98-4032-42ed-bae6-35bd8123fc91" providerId="ADAL" clId="{4C2D08D1-7872-449E-BADE-A8AD11A08281}" dt="2019-01-16T12:01:33.725" v="18" actId="478"/>
          <ac:spMkLst>
            <pc:docMk/>
            <pc:sldMk cId="3199461905" sldId="523"/>
            <ac:spMk id="20" creationId="{2C93EDCA-4198-4213-BCBF-63317F066399}"/>
          </ac:spMkLst>
        </pc:spChg>
      </pc:sldChg>
      <pc:sldChg chg="delSp modSp">
        <pc:chgData name="Hwidong LEE" userId="e0cc7a98-4032-42ed-bae6-35bd8123fc91" providerId="ADAL" clId="{4C2D08D1-7872-449E-BADE-A8AD11A08281}" dt="2019-01-16T12:34:23.210" v="2043" actId="478"/>
        <pc:sldMkLst>
          <pc:docMk/>
          <pc:sldMk cId="83090187" sldId="528"/>
        </pc:sldMkLst>
        <pc:picChg chg="del">
          <ac:chgData name="Hwidong LEE" userId="e0cc7a98-4032-42ed-bae6-35bd8123fc91" providerId="ADAL" clId="{4C2D08D1-7872-449E-BADE-A8AD11A08281}" dt="2019-01-16T12:34:18.837" v="2035" actId="478"/>
          <ac:picMkLst>
            <pc:docMk/>
            <pc:sldMk cId="83090187" sldId="528"/>
            <ac:picMk id="17" creationId="{5AA076F7-F040-46D3-A2AC-C4CAE446B184}"/>
          </ac:picMkLst>
        </pc:picChg>
        <pc:picChg chg="del">
          <ac:chgData name="Hwidong LEE" userId="e0cc7a98-4032-42ed-bae6-35bd8123fc91" providerId="ADAL" clId="{4C2D08D1-7872-449E-BADE-A8AD11A08281}" dt="2019-01-16T12:34:18.837" v="2035" actId="478"/>
          <ac:picMkLst>
            <pc:docMk/>
            <pc:sldMk cId="83090187" sldId="528"/>
            <ac:picMk id="23" creationId="{631427EC-8D32-4AD5-A088-C3B61B6B443B}"/>
          </ac:picMkLst>
        </pc:picChg>
        <pc:picChg chg="del">
          <ac:chgData name="Hwidong LEE" userId="e0cc7a98-4032-42ed-bae6-35bd8123fc91" providerId="ADAL" clId="{4C2D08D1-7872-449E-BADE-A8AD11A08281}" dt="2019-01-16T12:34:18.837" v="2035" actId="478"/>
          <ac:picMkLst>
            <pc:docMk/>
            <pc:sldMk cId="83090187" sldId="528"/>
            <ac:picMk id="25" creationId="{7CA6C481-296D-4055-94C6-103B2CC54DFB}"/>
          </ac:picMkLst>
        </pc:picChg>
        <pc:picChg chg="del">
          <ac:chgData name="Hwidong LEE" userId="e0cc7a98-4032-42ed-bae6-35bd8123fc91" providerId="ADAL" clId="{4C2D08D1-7872-449E-BADE-A8AD11A08281}" dt="2019-01-16T12:34:18.837" v="2035" actId="478"/>
          <ac:picMkLst>
            <pc:docMk/>
            <pc:sldMk cId="83090187" sldId="528"/>
            <ac:picMk id="27" creationId="{0D5B8381-11D8-493C-90D4-661C540D3924}"/>
          </ac:picMkLst>
        </pc:picChg>
        <pc:picChg chg="del">
          <ac:chgData name="Hwidong LEE" userId="e0cc7a98-4032-42ed-bae6-35bd8123fc91" providerId="ADAL" clId="{4C2D08D1-7872-449E-BADE-A8AD11A08281}" dt="2019-01-16T12:34:18.837" v="2035" actId="478"/>
          <ac:picMkLst>
            <pc:docMk/>
            <pc:sldMk cId="83090187" sldId="528"/>
            <ac:picMk id="29" creationId="{89967C36-A0C6-4B2E-BD42-04792A91B090}"/>
          </ac:picMkLst>
        </pc:picChg>
        <pc:picChg chg="del">
          <ac:chgData name="Hwidong LEE" userId="e0cc7a98-4032-42ed-bae6-35bd8123fc91" providerId="ADAL" clId="{4C2D08D1-7872-449E-BADE-A8AD11A08281}" dt="2019-01-16T12:34:22.205" v="2041" actId="478"/>
          <ac:picMkLst>
            <pc:docMk/>
            <pc:sldMk cId="83090187" sldId="528"/>
            <ac:picMk id="33" creationId="{14DB829B-E014-425C-A70F-2C60C793B409}"/>
          </ac:picMkLst>
        </pc:picChg>
        <pc:picChg chg="del">
          <ac:chgData name="Hwidong LEE" userId="e0cc7a98-4032-42ed-bae6-35bd8123fc91" providerId="ADAL" clId="{4C2D08D1-7872-449E-BADE-A8AD11A08281}" dt="2019-01-16T12:34:21.612" v="2040" actId="478"/>
          <ac:picMkLst>
            <pc:docMk/>
            <pc:sldMk cId="83090187" sldId="528"/>
            <ac:picMk id="35" creationId="{9D4C9F68-E981-47CE-98B6-7B3C9F76D8BF}"/>
          </ac:picMkLst>
        </pc:picChg>
        <pc:picChg chg="del">
          <ac:chgData name="Hwidong LEE" userId="e0cc7a98-4032-42ed-bae6-35bd8123fc91" providerId="ADAL" clId="{4C2D08D1-7872-449E-BADE-A8AD11A08281}" dt="2019-01-16T12:34:23.210" v="2043" actId="478"/>
          <ac:picMkLst>
            <pc:docMk/>
            <pc:sldMk cId="83090187" sldId="528"/>
            <ac:picMk id="40" creationId="{592F9249-2507-4B8C-95E5-D8283A0CD563}"/>
          </ac:picMkLst>
        </pc:picChg>
        <pc:picChg chg="del">
          <ac:chgData name="Hwidong LEE" userId="e0cc7a98-4032-42ed-bae6-35bd8123fc91" providerId="ADAL" clId="{4C2D08D1-7872-449E-BADE-A8AD11A08281}" dt="2019-01-16T12:34:21.265" v="2039" actId="478"/>
          <ac:picMkLst>
            <pc:docMk/>
            <pc:sldMk cId="83090187" sldId="528"/>
            <ac:picMk id="42" creationId="{06A3894C-572C-4D6F-A646-E0E6006FA299}"/>
          </ac:picMkLst>
        </pc:picChg>
        <pc:picChg chg="del">
          <ac:chgData name="Hwidong LEE" userId="e0cc7a98-4032-42ed-bae6-35bd8123fc91" providerId="ADAL" clId="{4C2D08D1-7872-449E-BADE-A8AD11A08281}" dt="2019-01-16T12:34:20.171" v="2037" actId="478"/>
          <ac:picMkLst>
            <pc:docMk/>
            <pc:sldMk cId="83090187" sldId="528"/>
            <ac:picMk id="44" creationId="{F570A37D-3BCB-46F2-9209-500D11E1BB67}"/>
          </ac:picMkLst>
        </pc:picChg>
        <pc:picChg chg="del">
          <ac:chgData name="Hwidong LEE" userId="e0cc7a98-4032-42ed-bae6-35bd8123fc91" providerId="ADAL" clId="{4C2D08D1-7872-449E-BADE-A8AD11A08281}" dt="2019-01-16T12:34:19.833" v="2036" actId="478"/>
          <ac:picMkLst>
            <pc:docMk/>
            <pc:sldMk cId="83090187" sldId="528"/>
            <ac:picMk id="46" creationId="{313BF7E7-451C-4B45-BF40-D5801D03067B}"/>
          </ac:picMkLst>
        </pc:picChg>
        <pc:picChg chg="del">
          <ac:chgData name="Hwidong LEE" userId="e0cc7a98-4032-42ed-bae6-35bd8123fc91" providerId="ADAL" clId="{4C2D08D1-7872-449E-BADE-A8AD11A08281}" dt="2019-01-16T12:34:20.665" v="2038" actId="478"/>
          <ac:picMkLst>
            <pc:docMk/>
            <pc:sldMk cId="83090187" sldId="528"/>
            <ac:picMk id="47" creationId="{F2F49DF7-55A1-4B2E-86F0-FA063F18B939}"/>
          </ac:picMkLst>
        </pc:picChg>
        <pc:cxnChg chg="del mod">
          <ac:chgData name="Hwidong LEE" userId="e0cc7a98-4032-42ed-bae6-35bd8123fc91" providerId="ADAL" clId="{4C2D08D1-7872-449E-BADE-A8AD11A08281}" dt="2019-01-16T12:34:22.782" v="2042" actId="478"/>
          <ac:cxnSpMkLst>
            <pc:docMk/>
            <pc:sldMk cId="83090187" sldId="528"/>
            <ac:cxnSpMk id="37" creationId="{1D12215C-C31E-4046-B288-E23E89389D6D}"/>
          </ac:cxnSpMkLst>
        </pc:cxnChg>
      </pc:sldChg>
      <pc:sldChg chg="addSp delSp modSp">
        <pc:chgData name="Hwidong LEE" userId="e0cc7a98-4032-42ed-bae6-35bd8123fc91" providerId="ADAL" clId="{4C2D08D1-7872-449E-BADE-A8AD11A08281}" dt="2019-01-16T12:02:58.430" v="29" actId="478"/>
        <pc:sldMkLst>
          <pc:docMk/>
          <pc:sldMk cId="2224499064" sldId="686"/>
        </pc:sldMkLst>
        <pc:spChg chg="add del mod">
          <ac:chgData name="Hwidong LEE" userId="e0cc7a98-4032-42ed-bae6-35bd8123fc91" providerId="ADAL" clId="{4C2D08D1-7872-449E-BADE-A8AD11A08281}" dt="2019-01-16T12:02:58.430" v="29" actId="478"/>
          <ac:spMkLst>
            <pc:docMk/>
            <pc:sldMk cId="2224499064" sldId="686"/>
            <ac:spMk id="3" creationId="{7CB47359-5907-4F78-AB9B-358E5DFB1A3A}"/>
          </ac:spMkLst>
        </pc:spChg>
        <pc:spChg chg="del">
          <ac:chgData name="Hwidong LEE" userId="e0cc7a98-4032-42ed-bae6-35bd8123fc91" providerId="ADAL" clId="{4C2D08D1-7872-449E-BADE-A8AD11A08281}" dt="2019-01-16T12:02:47.027" v="25" actId="478"/>
          <ac:spMkLst>
            <pc:docMk/>
            <pc:sldMk cId="2224499064" sldId="686"/>
            <ac:spMk id="11" creationId="{DE4A9CBA-4928-4B90-A389-F1C4CE2FF98B}"/>
          </ac:spMkLst>
        </pc:spChg>
        <pc:spChg chg="del">
          <ac:chgData name="Hwidong LEE" userId="e0cc7a98-4032-42ed-bae6-35bd8123fc91" providerId="ADAL" clId="{4C2D08D1-7872-449E-BADE-A8AD11A08281}" dt="2019-01-16T12:02:47.654" v="26" actId="478"/>
          <ac:spMkLst>
            <pc:docMk/>
            <pc:sldMk cId="2224499064" sldId="686"/>
            <ac:spMk id="15" creationId="{C4A9CC25-A5BB-494F-ABB6-830D6B8B3C99}"/>
          </ac:spMkLst>
        </pc:spChg>
        <pc:spChg chg="del">
          <ac:chgData name="Hwidong LEE" userId="e0cc7a98-4032-42ed-bae6-35bd8123fc91" providerId="ADAL" clId="{4C2D08D1-7872-449E-BADE-A8AD11A08281}" dt="2019-01-16T12:02:48.530" v="27" actId="478"/>
          <ac:spMkLst>
            <pc:docMk/>
            <pc:sldMk cId="2224499064" sldId="686"/>
            <ac:spMk id="17" creationId="{B72D00E3-BFA6-4D02-A68B-CCCD4E895EA1}"/>
          </ac:spMkLst>
        </pc:spChg>
        <pc:spChg chg="del">
          <ac:chgData name="Hwidong LEE" userId="e0cc7a98-4032-42ed-bae6-35bd8123fc91" providerId="ADAL" clId="{4C2D08D1-7872-449E-BADE-A8AD11A08281}" dt="2019-01-16T12:02:50.516" v="28" actId="478"/>
          <ac:spMkLst>
            <pc:docMk/>
            <pc:sldMk cId="2224499064" sldId="686"/>
            <ac:spMk id="18" creationId="{136BFF96-1E57-44D5-9A5A-4B93F68DC676}"/>
          </ac:spMkLst>
        </pc:spChg>
      </pc:sldChg>
      <pc:sldChg chg="delSp modSp add delAnim modAnim">
        <pc:chgData name="Hwidong LEE" userId="e0cc7a98-4032-42ed-bae6-35bd8123fc91" providerId="ADAL" clId="{4C2D08D1-7872-449E-BADE-A8AD11A08281}" dt="2019-01-16T12:29:06.202" v="1394" actId="478"/>
        <pc:sldMkLst>
          <pc:docMk/>
          <pc:sldMk cId="772806915" sldId="731"/>
        </pc:sldMkLst>
        <pc:spChg chg="mod">
          <ac:chgData name="Hwidong LEE" userId="e0cc7a98-4032-42ed-bae6-35bd8123fc91" providerId="ADAL" clId="{4C2D08D1-7872-449E-BADE-A8AD11A08281}" dt="2019-01-16T12:27:45.978" v="1238" actId="20577"/>
          <ac:spMkLst>
            <pc:docMk/>
            <pc:sldMk cId="772806915" sldId="731"/>
            <ac:spMk id="10" creationId="{B9120E74-AEBE-40DF-9C55-C99AAEEAA97F}"/>
          </ac:spMkLst>
        </pc:spChg>
        <pc:spChg chg="del mod">
          <ac:chgData name="Hwidong LEE" userId="e0cc7a98-4032-42ed-bae6-35bd8123fc91" providerId="ADAL" clId="{4C2D08D1-7872-449E-BADE-A8AD11A08281}" dt="2019-01-16T12:24:46.740" v="980" actId="478"/>
          <ac:spMkLst>
            <pc:docMk/>
            <pc:sldMk cId="772806915" sldId="731"/>
            <ac:spMk id="11" creationId="{21FEF9F9-33A9-4B07-8D32-2B30AF80DF74}"/>
          </ac:spMkLst>
        </pc:spChg>
        <pc:spChg chg="mod">
          <ac:chgData name="Hwidong LEE" userId="e0cc7a98-4032-42ed-bae6-35bd8123fc91" providerId="ADAL" clId="{4C2D08D1-7872-449E-BADE-A8AD11A08281}" dt="2019-01-16T12:25:10.205" v="1019"/>
          <ac:spMkLst>
            <pc:docMk/>
            <pc:sldMk cId="772806915" sldId="731"/>
            <ac:spMk id="12" creationId="{F337026B-63F7-4D42-A734-D0ECC69E62AE}"/>
          </ac:spMkLst>
        </pc:spChg>
        <pc:spChg chg="mod">
          <ac:chgData name="Hwidong LEE" userId="e0cc7a98-4032-42ed-bae6-35bd8123fc91" providerId="ADAL" clId="{4C2D08D1-7872-449E-BADE-A8AD11A08281}" dt="2019-01-16T12:29:01.234" v="1393"/>
          <ac:spMkLst>
            <pc:docMk/>
            <pc:sldMk cId="772806915" sldId="731"/>
            <ac:spMk id="18" creationId="{9B1935CA-7957-48FF-A1BA-140144D25C37}"/>
          </ac:spMkLst>
        </pc:spChg>
        <pc:spChg chg="del">
          <ac:chgData name="Hwidong LEE" userId="e0cc7a98-4032-42ed-bae6-35bd8123fc91" providerId="ADAL" clId="{4C2D08D1-7872-449E-BADE-A8AD11A08281}" dt="2019-01-16T12:29:06.202" v="1394" actId="478"/>
          <ac:spMkLst>
            <pc:docMk/>
            <pc:sldMk cId="772806915" sldId="731"/>
            <ac:spMk id="19" creationId="{CE9077BC-69F7-41E7-B170-6DAA08F8E1D6}"/>
          </ac:spMkLst>
        </pc:spChg>
      </pc:sldChg>
      <pc:sldChg chg="modSp add modAnim">
        <pc:chgData name="Hwidong LEE" userId="e0cc7a98-4032-42ed-bae6-35bd8123fc91" providerId="ADAL" clId="{4C2D08D1-7872-449E-BADE-A8AD11A08281}" dt="2019-01-16T12:34:31.548" v="2045" actId="1076"/>
        <pc:sldMkLst>
          <pc:docMk/>
          <pc:sldMk cId="1230313860" sldId="732"/>
        </pc:sldMkLst>
        <pc:spChg chg="mod">
          <ac:chgData name="Hwidong LEE" userId="e0cc7a98-4032-42ed-bae6-35bd8123fc91" providerId="ADAL" clId="{4C2D08D1-7872-449E-BADE-A8AD11A08281}" dt="2019-01-16T12:34:31.548" v="2045" actId="1076"/>
          <ac:spMkLst>
            <pc:docMk/>
            <pc:sldMk cId="1230313860" sldId="732"/>
            <ac:spMk id="10" creationId="{B9120E74-AEBE-40DF-9C55-C99AAEEAA97F}"/>
          </ac:spMkLst>
        </pc:spChg>
        <pc:spChg chg="mod">
          <ac:chgData name="Hwidong LEE" userId="e0cc7a98-4032-42ed-bae6-35bd8123fc91" providerId="ADAL" clId="{4C2D08D1-7872-449E-BADE-A8AD11A08281}" dt="2019-01-16T12:30:16.381" v="1482"/>
          <ac:spMkLst>
            <pc:docMk/>
            <pc:sldMk cId="1230313860" sldId="732"/>
            <ac:spMk id="12" creationId="{F337026B-63F7-4D42-A734-D0ECC69E62AE}"/>
          </ac:spMkLst>
        </pc:spChg>
        <pc:spChg chg="mod">
          <ac:chgData name="Hwidong LEE" userId="e0cc7a98-4032-42ed-bae6-35bd8123fc91" providerId="ADAL" clId="{4C2D08D1-7872-449E-BADE-A8AD11A08281}" dt="2019-01-16T12:34:29.356" v="2044" actId="1076"/>
          <ac:spMkLst>
            <pc:docMk/>
            <pc:sldMk cId="1230313860" sldId="732"/>
            <ac:spMk id="18" creationId="{9B1935CA-7957-48FF-A1BA-140144D25C37}"/>
          </ac:spMkLst>
        </pc:spChg>
      </pc:sldChg>
      <pc:sldChg chg="addSp delSp modSp add delAnim modAnim">
        <pc:chgData name="Hwidong LEE" userId="e0cc7a98-4032-42ed-bae6-35bd8123fc91" providerId="ADAL" clId="{4C2D08D1-7872-449E-BADE-A8AD11A08281}" dt="2019-01-16T12:41:47.747" v="2790" actId="27636"/>
        <pc:sldMkLst>
          <pc:docMk/>
          <pc:sldMk cId="3623068556" sldId="733"/>
        </pc:sldMkLst>
        <pc:spChg chg="add mod">
          <ac:chgData name="Hwidong LEE" userId="e0cc7a98-4032-42ed-bae6-35bd8123fc91" providerId="ADAL" clId="{4C2D08D1-7872-449E-BADE-A8AD11A08281}" dt="2019-01-16T12:39:34.861" v="2555" actId="1076"/>
          <ac:spMkLst>
            <pc:docMk/>
            <pc:sldMk cId="3623068556" sldId="733"/>
            <ac:spMk id="8" creationId="{1B4B1728-17CD-496B-BDC3-3E572E8360C5}"/>
          </ac:spMkLst>
        </pc:spChg>
        <pc:spChg chg="add mod">
          <ac:chgData name="Hwidong LEE" userId="e0cc7a98-4032-42ed-bae6-35bd8123fc91" providerId="ADAL" clId="{4C2D08D1-7872-449E-BADE-A8AD11A08281}" dt="2019-01-16T12:41:47.747" v="2790" actId="27636"/>
          <ac:spMkLst>
            <pc:docMk/>
            <pc:sldMk cId="3623068556" sldId="733"/>
            <ac:spMk id="9" creationId="{AA5534C3-B5DE-4804-9FA4-CBC9F5EED424}"/>
          </ac:spMkLst>
        </pc:spChg>
        <pc:spChg chg="mod">
          <ac:chgData name="Hwidong LEE" userId="e0cc7a98-4032-42ed-bae6-35bd8123fc91" providerId="ADAL" clId="{4C2D08D1-7872-449E-BADE-A8AD11A08281}" dt="2019-01-16T12:38:13.698" v="2427" actId="27636"/>
          <ac:spMkLst>
            <pc:docMk/>
            <pc:sldMk cId="3623068556" sldId="733"/>
            <ac:spMk id="10" creationId="{B9120E74-AEBE-40DF-9C55-C99AAEEAA97F}"/>
          </ac:spMkLst>
        </pc:spChg>
        <pc:spChg chg="mod">
          <ac:chgData name="Hwidong LEE" userId="e0cc7a98-4032-42ed-bae6-35bd8123fc91" providerId="ADAL" clId="{4C2D08D1-7872-449E-BADE-A8AD11A08281}" dt="2019-01-16T12:35:48.607" v="2135"/>
          <ac:spMkLst>
            <pc:docMk/>
            <pc:sldMk cId="3623068556" sldId="733"/>
            <ac:spMk id="12" creationId="{F337026B-63F7-4D42-A734-D0ECC69E62AE}"/>
          </ac:spMkLst>
        </pc:spChg>
        <pc:spChg chg="del">
          <ac:chgData name="Hwidong LEE" userId="e0cc7a98-4032-42ed-bae6-35bd8123fc91" providerId="ADAL" clId="{4C2D08D1-7872-449E-BADE-A8AD11A08281}" dt="2019-01-16T12:38:24.302" v="2428" actId="478"/>
          <ac:spMkLst>
            <pc:docMk/>
            <pc:sldMk cId="3623068556" sldId="733"/>
            <ac:spMk id="18" creationId="{9B1935CA-7957-48FF-A1BA-140144D25C37}"/>
          </ac:spMkLst>
        </pc:spChg>
      </pc:sldChg>
      <pc:sldChg chg="delSp modSp add delAnim modAnim">
        <pc:chgData name="Hwidong LEE" userId="e0cc7a98-4032-42ed-bae6-35bd8123fc91" providerId="ADAL" clId="{4C2D08D1-7872-449E-BADE-A8AD11A08281}" dt="2019-01-16T12:48:44.337" v="3395"/>
        <pc:sldMkLst>
          <pc:docMk/>
          <pc:sldMk cId="746909004" sldId="734"/>
        </pc:sldMkLst>
        <pc:spChg chg="mod">
          <ac:chgData name="Hwidong LEE" userId="e0cc7a98-4032-42ed-bae6-35bd8123fc91" providerId="ADAL" clId="{4C2D08D1-7872-449E-BADE-A8AD11A08281}" dt="2019-01-16T12:48:44.337" v="3395"/>
          <ac:spMkLst>
            <pc:docMk/>
            <pc:sldMk cId="746909004" sldId="734"/>
            <ac:spMk id="8" creationId="{1B4B1728-17CD-496B-BDC3-3E572E8360C5}"/>
          </ac:spMkLst>
        </pc:spChg>
        <pc:spChg chg="del">
          <ac:chgData name="Hwidong LEE" userId="e0cc7a98-4032-42ed-bae6-35bd8123fc91" providerId="ADAL" clId="{4C2D08D1-7872-449E-BADE-A8AD11A08281}" dt="2019-01-16T12:45:45.960" v="3119" actId="478"/>
          <ac:spMkLst>
            <pc:docMk/>
            <pc:sldMk cId="746909004" sldId="734"/>
            <ac:spMk id="9" creationId="{AA5534C3-B5DE-4804-9FA4-CBC9F5EED424}"/>
          </ac:spMkLst>
        </pc:spChg>
        <pc:spChg chg="mod">
          <ac:chgData name="Hwidong LEE" userId="e0cc7a98-4032-42ed-bae6-35bd8123fc91" providerId="ADAL" clId="{4C2D08D1-7872-449E-BADE-A8AD11A08281}" dt="2019-01-16T12:45:19.123" v="3116"/>
          <ac:spMkLst>
            <pc:docMk/>
            <pc:sldMk cId="746909004" sldId="734"/>
            <ac:spMk id="10" creationId="{B9120E74-AEBE-40DF-9C55-C99AAEEAA97F}"/>
          </ac:spMkLst>
        </pc:spChg>
        <pc:spChg chg="mod">
          <ac:chgData name="Hwidong LEE" userId="e0cc7a98-4032-42ed-bae6-35bd8123fc91" providerId="ADAL" clId="{4C2D08D1-7872-449E-BADE-A8AD11A08281}" dt="2019-01-16T12:42:52.512" v="2877"/>
          <ac:spMkLst>
            <pc:docMk/>
            <pc:sldMk cId="746909004" sldId="734"/>
            <ac:spMk id="12" creationId="{F337026B-63F7-4D42-A734-D0ECC69E62AE}"/>
          </ac:spMkLst>
        </pc:spChg>
      </pc:sldChg>
      <pc:sldChg chg="addSp delSp modSp add modAnim">
        <pc:chgData name="Hwidong LEE" userId="e0cc7a98-4032-42ed-bae6-35bd8123fc91" providerId="ADAL" clId="{4C2D08D1-7872-449E-BADE-A8AD11A08281}" dt="2019-01-16T13:09:24.486" v="4588" actId="20577"/>
        <pc:sldMkLst>
          <pc:docMk/>
          <pc:sldMk cId="3912560295" sldId="735"/>
        </pc:sldMkLst>
        <pc:spChg chg="del mod">
          <ac:chgData name="Hwidong LEE" userId="e0cc7a98-4032-42ed-bae6-35bd8123fc91" providerId="ADAL" clId="{4C2D08D1-7872-449E-BADE-A8AD11A08281}" dt="2019-01-16T12:56:40.936" v="3634" actId="478"/>
          <ac:spMkLst>
            <pc:docMk/>
            <pc:sldMk cId="3912560295" sldId="735"/>
            <ac:spMk id="8" creationId="{1B4B1728-17CD-496B-BDC3-3E572E8360C5}"/>
          </ac:spMkLst>
        </pc:spChg>
        <pc:spChg chg="add mod">
          <ac:chgData name="Hwidong LEE" userId="e0cc7a98-4032-42ed-bae6-35bd8123fc91" providerId="ADAL" clId="{4C2D08D1-7872-449E-BADE-A8AD11A08281}" dt="2019-01-16T13:09:24.486" v="4588" actId="20577"/>
          <ac:spMkLst>
            <pc:docMk/>
            <pc:sldMk cId="3912560295" sldId="735"/>
            <ac:spMk id="9" creationId="{E3B4D299-F9CB-41AC-BD85-6A4D7D2E8912}"/>
          </ac:spMkLst>
        </pc:spChg>
        <pc:spChg chg="mod">
          <ac:chgData name="Hwidong LEE" userId="e0cc7a98-4032-42ed-bae6-35bd8123fc91" providerId="ADAL" clId="{4C2D08D1-7872-449E-BADE-A8AD11A08281}" dt="2019-01-16T12:56:14.267" v="3632"/>
          <ac:spMkLst>
            <pc:docMk/>
            <pc:sldMk cId="3912560295" sldId="735"/>
            <ac:spMk id="10" creationId="{B9120E74-AEBE-40DF-9C55-C99AAEEAA97F}"/>
          </ac:spMkLst>
        </pc:spChg>
        <pc:spChg chg="add mod">
          <ac:chgData name="Hwidong LEE" userId="e0cc7a98-4032-42ed-bae6-35bd8123fc91" providerId="ADAL" clId="{4C2D08D1-7872-449E-BADE-A8AD11A08281}" dt="2019-01-16T13:01:29.040" v="4288" actId="1076"/>
          <ac:spMkLst>
            <pc:docMk/>
            <pc:sldMk cId="3912560295" sldId="735"/>
            <ac:spMk id="11" creationId="{55F919EB-509F-4EDF-8BD4-DA94E2FD3E1D}"/>
          </ac:spMkLst>
        </pc:spChg>
        <pc:spChg chg="mod">
          <ac:chgData name="Hwidong LEE" userId="e0cc7a98-4032-42ed-bae6-35bd8123fc91" providerId="ADAL" clId="{4C2D08D1-7872-449E-BADE-A8AD11A08281}" dt="2019-01-16T12:55:01.414" v="3494" actId="6549"/>
          <ac:spMkLst>
            <pc:docMk/>
            <pc:sldMk cId="3912560295" sldId="735"/>
            <ac:spMk id="12" creationId="{F337026B-63F7-4D42-A734-D0ECC69E62AE}"/>
          </ac:spMkLst>
        </pc:spChg>
      </pc:sldChg>
      <pc:sldChg chg="modSp add modAnim">
        <pc:chgData name="Hwidong LEE" userId="e0cc7a98-4032-42ed-bae6-35bd8123fc91" providerId="ADAL" clId="{4C2D08D1-7872-449E-BADE-A8AD11A08281}" dt="2019-01-16T13:10:46.814" v="4608" actId="20577"/>
        <pc:sldMkLst>
          <pc:docMk/>
          <pc:sldMk cId="3333839425" sldId="736"/>
        </pc:sldMkLst>
        <pc:spChg chg="mod">
          <ac:chgData name="Hwidong LEE" userId="e0cc7a98-4032-42ed-bae6-35bd8123fc91" providerId="ADAL" clId="{4C2D08D1-7872-449E-BADE-A8AD11A08281}" dt="2019-01-16T13:09:09.174" v="4584" actId="20577"/>
          <ac:spMkLst>
            <pc:docMk/>
            <pc:sldMk cId="3333839425" sldId="736"/>
            <ac:spMk id="9" creationId="{E3B4D299-F9CB-41AC-BD85-6A4D7D2E8912}"/>
          </ac:spMkLst>
        </pc:spChg>
        <pc:spChg chg="mod">
          <ac:chgData name="Hwidong LEE" userId="e0cc7a98-4032-42ed-bae6-35bd8123fc91" providerId="ADAL" clId="{4C2D08D1-7872-449E-BADE-A8AD11A08281}" dt="2019-01-16T13:10:46.814" v="4608" actId="20577"/>
          <ac:spMkLst>
            <pc:docMk/>
            <pc:sldMk cId="3333839425" sldId="736"/>
            <ac:spMk id="10" creationId="{B9120E74-AEBE-40DF-9C55-C99AAEEAA97F}"/>
          </ac:spMkLst>
        </pc:spChg>
        <pc:spChg chg="mod">
          <ac:chgData name="Hwidong LEE" userId="e0cc7a98-4032-42ed-bae6-35bd8123fc91" providerId="ADAL" clId="{4C2D08D1-7872-449E-BADE-A8AD11A08281}" dt="2019-01-16T13:02:47.214" v="4305"/>
          <ac:spMkLst>
            <pc:docMk/>
            <pc:sldMk cId="3333839425" sldId="736"/>
            <ac:spMk id="12" creationId="{F337026B-63F7-4D42-A734-D0ECC69E62AE}"/>
          </ac:spMkLst>
        </pc:spChg>
      </pc:sldChg>
      <pc:sldChg chg="addSp delSp modSp add modAnim">
        <pc:chgData name="Hwidong LEE" userId="e0cc7a98-4032-42ed-bae6-35bd8123fc91" providerId="ADAL" clId="{4C2D08D1-7872-449E-BADE-A8AD11A08281}" dt="2019-01-16T13:19:28.699" v="4856" actId="11529"/>
        <pc:sldMkLst>
          <pc:docMk/>
          <pc:sldMk cId="3382638467" sldId="737"/>
        </pc:sldMkLst>
        <pc:spChg chg="mod">
          <ac:chgData name="Hwidong LEE" userId="e0cc7a98-4032-42ed-bae6-35bd8123fc91" providerId="ADAL" clId="{4C2D08D1-7872-449E-BADE-A8AD11A08281}" dt="2019-01-16T13:13:41.396" v="4643" actId="13926"/>
          <ac:spMkLst>
            <pc:docMk/>
            <pc:sldMk cId="3382638467" sldId="737"/>
            <ac:spMk id="9" creationId="{E3B4D299-F9CB-41AC-BD85-6A4D7D2E8912}"/>
          </ac:spMkLst>
        </pc:spChg>
        <pc:spChg chg="mod">
          <ac:chgData name="Hwidong LEE" userId="e0cc7a98-4032-42ed-bae6-35bd8123fc91" providerId="ADAL" clId="{4C2D08D1-7872-449E-BADE-A8AD11A08281}" dt="2019-01-16T13:11:01.546" v="4612" actId="20577"/>
          <ac:spMkLst>
            <pc:docMk/>
            <pc:sldMk cId="3382638467" sldId="737"/>
            <ac:spMk id="10" creationId="{B9120E74-AEBE-40DF-9C55-C99AAEEAA97F}"/>
          </ac:spMkLst>
        </pc:spChg>
        <pc:spChg chg="del">
          <ac:chgData name="Hwidong LEE" userId="e0cc7a98-4032-42ed-bae6-35bd8123fc91" providerId="ADAL" clId="{4C2D08D1-7872-449E-BADE-A8AD11A08281}" dt="2019-01-16T13:10:10.464" v="4602" actId="478"/>
          <ac:spMkLst>
            <pc:docMk/>
            <pc:sldMk cId="3382638467" sldId="737"/>
            <ac:spMk id="11" creationId="{55F919EB-509F-4EDF-8BD4-DA94E2FD3E1D}"/>
          </ac:spMkLst>
        </pc:spChg>
        <pc:spChg chg="mod">
          <ac:chgData name="Hwidong LEE" userId="e0cc7a98-4032-42ed-bae6-35bd8123fc91" providerId="ADAL" clId="{4C2D08D1-7872-449E-BADE-A8AD11A08281}" dt="2019-01-16T13:09:52.291" v="4596" actId="20577"/>
          <ac:spMkLst>
            <pc:docMk/>
            <pc:sldMk cId="3382638467" sldId="737"/>
            <ac:spMk id="12" creationId="{F337026B-63F7-4D42-A734-D0ECC69E62AE}"/>
          </ac:spMkLst>
        </pc:spChg>
        <pc:spChg chg="add mod ord">
          <ac:chgData name="Hwidong LEE" userId="e0cc7a98-4032-42ed-bae6-35bd8123fc91" providerId="ADAL" clId="{4C2D08D1-7872-449E-BADE-A8AD11A08281}" dt="2019-01-16T13:15:16.937" v="4770" actId="167"/>
          <ac:spMkLst>
            <pc:docMk/>
            <pc:sldMk cId="3382638467" sldId="737"/>
            <ac:spMk id="14" creationId="{72DEFA0A-911B-43B5-9436-94ED2E3E2AF0}"/>
          </ac:spMkLst>
        </pc:spChg>
        <pc:spChg chg="add mod">
          <ac:chgData name="Hwidong LEE" userId="e0cc7a98-4032-42ed-bae6-35bd8123fc91" providerId="ADAL" clId="{4C2D08D1-7872-449E-BADE-A8AD11A08281}" dt="2019-01-16T13:17:21.033" v="4823" actId="207"/>
          <ac:spMkLst>
            <pc:docMk/>
            <pc:sldMk cId="3382638467" sldId="737"/>
            <ac:spMk id="16" creationId="{E21877F9-239F-4AD8-B735-11F656BF22ED}"/>
          </ac:spMkLst>
        </pc:spChg>
        <pc:spChg chg="add mod">
          <ac:chgData name="Hwidong LEE" userId="e0cc7a98-4032-42ed-bae6-35bd8123fc91" providerId="ADAL" clId="{4C2D08D1-7872-449E-BADE-A8AD11A08281}" dt="2019-01-16T13:19:04.008" v="4855" actId="20577"/>
          <ac:spMkLst>
            <pc:docMk/>
            <pc:sldMk cId="3382638467" sldId="737"/>
            <ac:spMk id="18" creationId="{572BD747-F698-440E-9864-0CD0B751E6BB}"/>
          </ac:spMkLst>
        </pc:spChg>
        <pc:cxnChg chg="add mod">
          <ac:chgData name="Hwidong LEE" userId="e0cc7a98-4032-42ed-bae6-35bd8123fc91" providerId="ADAL" clId="{4C2D08D1-7872-449E-BADE-A8AD11A08281}" dt="2019-01-16T13:19:28.699" v="4856" actId="11529"/>
          <ac:cxnSpMkLst>
            <pc:docMk/>
            <pc:sldMk cId="3382638467" sldId="737"/>
            <ac:cxnSpMk id="3" creationId="{56A47CCE-EF26-418E-AD75-A30B8BBC017A}"/>
          </ac:cxnSpMkLst>
        </pc:cxnChg>
      </pc:sldChg>
      <pc:sldMasterChg chg="delSp modSp">
        <pc:chgData name="Hwidong LEE" userId="e0cc7a98-4032-42ed-bae6-35bd8123fc91" providerId="ADAL" clId="{4C2D08D1-7872-449E-BADE-A8AD11A08281}" dt="2019-01-16T12:15:11.476" v="98" actId="1076"/>
        <pc:sldMasterMkLst>
          <pc:docMk/>
          <pc:sldMasterMk cId="1867232544" sldId="2147483648"/>
        </pc:sldMasterMkLst>
        <pc:spChg chg="mod">
          <ac:chgData name="Hwidong LEE" userId="e0cc7a98-4032-42ed-bae6-35bd8123fc91" providerId="ADAL" clId="{4C2D08D1-7872-449E-BADE-A8AD11A08281}" dt="2019-01-16T12:15:01.258" v="95" actId="20577"/>
          <ac:spMkLst>
            <pc:docMk/>
            <pc:sldMasterMk cId="1867232544" sldId="2147483648"/>
            <ac:spMk id="22" creationId="{65FA2B56-1C5B-4EF2-ACBB-B0B17FD8662B}"/>
          </ac:spMkLst>
        </pc:spChg>
        <pc:spChg chg="del mod">
          <ac:chgData name="Hwidong LEE" userId="e0cc7a98-4032-42ed-bae6-35bd8123fc91" providerId="ADAL" clId="{4C2D08D1-7872-449E-BADE-A8AD11A08281}" dt="2019-01-16T12:15:08.569" v="97" actId="478"/>
          <ac:spMkLst>
            <pc:docMk/>
            <pc:sldMasterMk cId="1867232544" sldId="2147483648"/>
            <ac:spMk id="23" creationId="{A9AE349E-808A-44C2-AD98-2D311E03A827}"/>
          </ac:spMkLst>
        </pc:spChg>
        <pc:spChg chg="mod">
          <ac:chgData name="Hwidong LEE" userId="e0cc7a98-4032-42ed-bae6-35bd8123fc91" providerId="ADAL" clId="{4C2D08D1-7872-449E-BADE-A8AD11A08281}" dt="2019-01-16T12:15:11.476" v="98" actId="1076"/>
          <ac:spMkLst>
            <pc:docMk/>
            <pc:sldMasterMk cId="1867232544" sldId="2147483648"/>
            <ac:spMk id="24" creationId="{C03CEA7F-86F0-4336-8A45-43716F6D2801}"/>
          </ac:spMkLst>
        </pc:spChg>
      </pc:sldMasterChg>
      <pc:sldMasterChg chg="delSldLayout">
        <pc:chgData name="Hwidong LEE" userId="e0cc7a98-4032-42ed-bae6-35bd8123fc91" providerId="ADAL" clId="{4C2D08D1-7872-449E-BADE-A8AD11A08281}" dt="2019-01-16T12:03:54.605" v="40" actId="2696"/>
        <pc:sldMasterMkLst>
          <pc:docMk/>
          <pc:sldMasterMk cId="2430799655" sldId="2147483687"/>
        </pc:sldMasterMkLst>
      </pc:sldMasterChg>
    </pc:docChg>
  </pc:docChgLst>
  <pc:docChgLst>
    <pc:chgData name="Hwidong LEE" userId="e0cc7a98-4032-42ed-bae6-35bd8123fc91" providerId="ADAL" clId="{FBF4EBC3-73BA-4C1C-9981-B0402A214AC5}"/>
    <pc:docChg chg="undo custSel addSld delSld modSld">
      <pc:chgData name="Hwidong LEE" userId="e0cc7a98-4032-42ed-bae6-35bd8123fc91" providerId="ADAL" clId="{FBF4EBC3-73BA-4C1C-9981-B0402A214AC5}" dt="2019-01-09T13:32:29.091" v="6648" actId="14100"/>
      <pc:docMkLst>
        <pc:docMk/>
      </pc:docMkLst>
      <pc:sldChg chg="add">
        <pc:chgData name="Hwidong LEE" userId="e0cc7a98-4032-42ed-bae6-35bd8123fc91" providerId="ADAL" clId="{FBF4EBC3-73BA-4C1C-9981-B0402A214AC5}" dt="2019-01-08T13:26:36.207" v="2889"/>
        <pc:sldMkLst>
          <pc:docMk/>
          <pc:sldMk cId="3361057029" sldId="698"/>
        </pc:sldMkLst>
      </pc:sldChg>
      <pc:sldChg chg="modSp add">
        <pc:chgData name="Hwidong LEE" userId="e0cc7a98-4032-42ed-bae6-35bd8123fc91" providerId="ADAL" clId="{FBF4EBC3-73BA-4C1C-9981-B0402A214AC5}" dt="2019-01-08T13:27:37.368" v="2891" actId="113"/>
        <pc:sldMkLst>
          <pc:docMk/>
          <pc:sldMk cId="1456999904" sldId="699"/>
        </pc:sldMkLst>
        <pc:spChg chg="mod">
          <ac:chgData name="Hwidong LEE" userId="e0cc7a98-4032-42ed-bae6-35bd8123fc91" providerId="ADAL" clId="{FBF4EBC3-73BA-4C1C-9981-B0402A214AC5}" dt="2019-01-08T13:27:37.368" v="2891" actId="113"/>
          <ac:spMkLst>
            <pc:docMk/>
            <pc:sldMk cId="1456999904" sldId="699"/>
            <ac:spMk id="8" creationId="{0977E387-344C-47D6-9FC6-1B2E940DF79E}"/>
          </ac:spMkLst>
        </pc:spChg>
      </pc:sldChg>
      <pc:sldChg chg="addSp delSp modSp add">
        <pc:chgData name="Hwidong LEE" userId="e0cc7a98-4032-42ed-bae6-35bd8123fc91" providerId="ADAL" clId="{FBF4EBC3-73BA-4C1C-9981-B0402A214AC5}" dt="2019-01-08T13:11:59.097" v="1991" actId="20577"/>
        <pc:sldMkLst>
          <pc:docMk/>
          <pc:sldMk cId="3350270181" sldId="704"/>
        </pc:sldMkLst>
        <pc:spChg chg="add del mod">
          <ac:chgData name="Hwidong LEE" userId="e0cc7a98-4032-42ed-bae6-35bd8123fc91" providerId="ADAL" clId="{FBF4EBC3-73BA-4C1C-9981-B0402A214AC5}" dt="2019-01-08T12:37:33.025" v="952" actId="478"/>
          <ac:spMkLst>
            <pc:docMk/>
            <pc:sldMk cId="3350270181" sldId="704"/>
            <ac:spMk id="3" creationId="{6A2FB440-7EB7-4836-BFB4-73AD0DCB6C28}"/>
          </ac:spMkLst>
        </pc:spChg>
        <pc:spChg chg="mod">
          <ac:chgData name="Hwidong LEE" userId="e0cc7a98-4032-42ed-bae6-35bd8123fc91" providerId="ADAL" clId="{FBF4EBC3-73BA-4C1C-9981-B0402A214AC5}" dt="2019-01-08T12:40:32.803" v="1038" actId="14100"/>
          <ac:spMkLst>
            <pc:docMk/>
            <pc:sldMk cId="3350270181" sldId="704"/>
            <ac:spMk id="7" creationId="{CB7DAD21-3C4A-4FB7-87E9-2D11E0CB01A4}"/>
          </ac:spMkLst>
        </pc:spChg>
        <pc:spChg chg="add mod">
          <ac:chgData name="Hwidong LEE" userId="e0cc7a98-4032-42ed-bae6-35bd8123fc91" providerId="ADAL" clId="{FBF4EBC3-73BA-4C1C-9981-B0402A214AC5}" dt="2019-01-08T12:30:45.815" v="186" actId="14100"/>
          <ac:spMkLst>
            <pc:docMk/>
            <pc:sldMk cId="3350270181" sldId="704"/>
            <ac:spMk id="8" creationId="{F7A9A946-3DAA-4696-BE67-A8F40EDC6F7C}"/>
          </ac:spMkLst>
        </pc:spChg>
        <pc:spChg chg="mod">
          <ac:chgData name="Hwidong LEE" userId="e0cc7a98-4032-42ed-bae6-35bd8123fc91" providerId="ADAL" clId="{FBF4EBC3-73BA-4C1C-9981-B0402A214AC5}" dt="2019-01-08T12:23:52.854" v="23"/>
          <ac:spMkLst>
            <pc:docMk/>
            <pc:sldMk cId="3350270181" sldId="704"/>
            <ac:spMk id="10" creationId="{D5F945CE-5188-41B9-9C0D-155067732D0C}"/>
          </ac:spMkLst>
        </pc:spChg>
        <pc:spChg chg="add mod">
          <ac:chgData name="Hwidong LEE" userId="e0cc7a98-4032-42ed-bae6-35bd8123fc91" providerId="ADAL" clId="{FBF4EBC3-73BA-4C1C-9981-B0402A214AC5}" dt="2019-01-08T13:11:59.097" v="1991" actId="20577"/>
          <ac:spMkLst>
            <pc:docMk/>
            <pc:sldMk cId="3350270181" sldId="704"/>
            <ac:spMk id="11" creationId="{8E9746B0-CB98-4B25-8D77-9BD67055A529}"/>
          </ac:spMkLst>
        </pc:spChg>
        <pc:spChg chg="del">
          <ac:chgData name="Hwidong LEE" userId="e0cc7a98-4032-42ed-bae6-35bd8123fc91" providerId="ADAL" clId="{FBF4EBC3-73BA-4C1C-9981-B0402A214AC5}" dt="2019-01-08T12:37:29.802" v="950" actId="478"/>
          <ac:spMkLst>
            <pc:docMk/>
            <pc:sldMk cId="3350270181" sldId="704"/>
            <ac:spMk id="12" creationId="{298A2016-D5F0-490B-92EE-1B884E5F90AA}"/>
          </ac:spMkLst>
        </pc:spChg>
        <pc:spChg chg="add">
          <ac:chgData name="Hwidong LEE" userId="e0cc7a98-4032-42ed-bae6-35bd8123fc91" providerId="ADAL" clId="{FBF4EBC3-73BA-4C1C-9981-B0402A214AC5}" dt="2019-01-08T12:37:30.311" v="951"/>
          <ac:spMkLst>
            <pc:docMk/>
            <pc:sldMk cId="3350270181" sldId="704"/>
            <ac:spMk id="13" creationId="{74FA81EF-6501-4E98-88A4-B3CF4FD5753A}"/>
          </ac:spMkLst>
        </pc:spChg>
        <pc:spChg chg="add">
          <ac:chgData name="Hwidong LEE" userId="e0cc7a98-4032-42ed-bae6-35bd8123fc91" providerId="ADAL" clId="{FBF4EBC3-73BA-4C1C-9981-B0402A214AC5}" dt="2019-01-08T12:37:30.311" v="951"/>
          <ac:spMkLst>
            <pc:docMk/>
            <pc:sldMk cId="3350270181" sldId="704"/>
            <ac:spMk id="14" creationId="{980A925E-285B-4BEA-9661-8962BC7394D8}"/>
          </ac:spMkLst>
        </pc:spChg>
        <pc:spChg chg="del">
          <ac:chgData name="Hwidong LEE" userId="e0cc7a98-4032-42ed-bae6-35bd8123fc91" providerId="ADAL" clId="{FBF4EBC3-73BA-4C1C-9981-B0402A214AC5}" dt="2019-01-08T12:24:06.839" v="62" actId="478"/>
          <ac:spMkLst>
            <pc:docMk/>
            <pc:sldMk cId="3350270181" sldId="704"/>
            <ac:spMk id="15" creationId="{592A38D8-E304-440C-ABC6-3202C650290F}"/>
          </ac:spMkLst>
        </pc:spChg>
        <pc:graphicFrameChg chg="mod modGraphic">
          <ac:chgData name="Hwidong LEE" userId="e0cc7a98-4032-42ed-bae6-35bd8123fc91" providerId="ADAL" clId="{FBF4EBC3-73BA-4C1C-9981-B0402A214AC5}" dt="2019-01-08T12:23:57.324" v="43"/>
          <ac:graphicFrameMkLst>
            <pc:docMk/>
            <pc:sldMk cId="3350270181" sldId="704"/>
            <ac:graphicFrameMk id="9" creationId="{8A2B8BB6-D2D4-4646-9099-DCF3FE9E362E}"/>
          </ac:graphicFrameMkLst>
        </pc:graphicFrameChg>
        <pc:picChg chg="del">
          <ac:chgData name="Hwidong LEE" userId="e0cc7a98-4032-42ed-bae6-35bd8123fc91" providerId="ADAL" clId="{FBF4EBC3-73BA-4C1C-9981-B0402A214AC5}" dt="2019-01-08T12:24:08.876" v="63" actId="478"/>
          <ac:picMkLst>
            <pc:docMk/>
            <pc:sldMk cId="3350270181" sldId="704"/>
            <ac:picMk id="6" creationId="{D22C99E4-1E4E-4BA6-9983-A2177F370EC7}"/>
          </ac:picMkLst>
        </pc:picChg>
      </pc:sldChg>
      <pc:sldChg chg="addSp delSp modSp add">
        <pc:chgData name="Hwidong LEE" userId="e0cc7a98-4032-42ed-bae6-35bd8123fc91" providerId="ADAL" clId="{FBF4EBC3-73BA-4C1C-9981-B0402A214AC5}" dt="2019-01-08T12:38:27.153" v="977" actId="1076"/>
        <pc:sldMkLst>
          <pc:docMk/>
          <pc:sldMk cId="216292845" sldId="705"/>
        </pc:sldMkLst>
        <pc:spChg chg="add del mod">
          <ac:chgData name="Hwidong LEE" userId="e0cc7a98-4032-42ed-bae6-35bd8123fc91" providerId="ADAL" clId="{FBF4EBC3-73BA-4C1C-9981-B0402A214AC5}" dt="2019-01-08T12:37:55.313" v="970" actId="478"/>
          <ac:spMkLst>
            <pc:docMk/>
            <pc:sldMk cId="216292845" sldId="705"/>
            <ac:spMk id="3" creationId="{D91DFD74-62B8-406B-B671-CD720EC355B1}"/>
          </ac:spMkLst>
        </pc:spChg>
        <pc:spChg chg="del">
          <ac:chgData name="Hwidong LEE" userId="e0cc7a98-4032-42ed-bae6-35bd8123fc91" providerId="ADAL" clId="{FBF4EBC3-73BA-4C1C-9981-B0402A214AC5}" dt="2019-01-08T12:37:53.015" v="968" actId="478"/>
          <ac:spMkLst>
            <pc:docMk/>
            <pc:sldMk cId="216292845" sldId="705"/>
            <ac:spMk id="7" creationId="{CB7DAD21-3C4A-4FB7-87E9-2D11E0CB01A4}"/>
          </ac:spMkLst>
        </pc:spChg>
        <pc:spChg chg="del">
          <ac:chgData name="Hwidong LEE" userId="e0cc7a98-4032-42ed-bae6-35bd8123fc91" providerId="ADAL" clId="{FBF4EBC3-73BA-4C1C-9981-B0402A214AC5}" dt="2019-01-08T12:37:54.641" v="969" actId="478"/>
          <ac:spMkLst>
            <pc:docMk/>
            <pc:sldMk cId="216292845" sldId="705"/>
            <ac:spMk id="8" creationId="{F7A9A946-3DAA-4696-BE67-A8F40EDC6F7C}"/>
          </ac:spMkLst>
        </pc:spChg>
        <pc:spChg chg="del">
          <ac:chgData name="Hwidong LEE" userId="e0cc7a98-4032-42ed-bae6-35bd8123fc91" providerId="ADAL" clId="{FBF4EBC3-73BA-4C1C-9981-B0402A214AC5}" dt="2019-01-08T12:37:56.697" v="971" actId="478"/>
          <ac:spMkLst>
            <pc:docMk/>
            <pc:sldMk cId="216292845" sldId="705"/>
            <ac:spMk id="11" creationId="{8E9746B0-CB98-4B25-8D77-9BD67055A529}"/>
          </ac:spMkLst>
        </pc:spChg>
        <pc:spChg chg="mod">
          <ac:chgData name="Hwidong LEE" userId="e0cc7a98-4032-42ed-bae6-35bd8123fc91" providerId="ADAL" clId="{FBF4EBC3-73BA-4C1C-9981-B0402A214AC5}" dt="2019-01-08T12:37:49.635" v="967" actId="27636"/>
          <ac:spMkLst>
            <pc:docMk/>
            <pc:sldMk cId="216292845" sldId="705"/>
            <ac:spMk id="13" creationId="{74FA81EF-6501-4E98-88A4-B3CF4FD5753A}"/>
          </ac:spMkLst>
        </pc:spChg>
        <pc:spChg chg="del">
          <ac:chgData name="Hwidong LEE" userId="e0cc7a98-4032-42ed-bae6-35bd8123fc91" providerId="ADAL" clId="{FBF4EBC3-73BA-4C1C-9981-B0402A214AC5}" dt="2019-01-08T12:37:41.369" v="954" actId="478"/>
          <ac:spMkLst>
            <pc:docMk/>
            <pc:sldMk cId="216292845" sldId="705"/>
            <ac:spMk id="14" creationId="{980A925E-285B-4BEA-9661-8962BC7394D8}"/>
          </ac:spMkLst>
        </pc:spChg>
        <pc:picChg chg="add mod">
          <ac:chgData name="Hwidong LEE" userId="e0cc7a98-4032-42ed-bae6-35bd8123fc91" providerId="ADAL" clId="{FBF4EBC3-73BA-4C1C-9981-B0402A214AC5}" dt="2019-01-08T12:38:17.887" v="973" actId="1076"/>
          <ac:picMkLst>
            <pc:docMk/>
            <pc:sldMk cId="216292845" sldId="705"/>
            <ac:picMk id="5" creationId="{08111925-589A-456B-96AD-8CD39A05243A}"/>
          </ac:picMkLst>
        </pc:picChg>
        <pc:picChg chg="add mod">
          <ac:chgData name="Hwidong LEE" userId="e0cc7a98-4032-42ed-bae6-35bd8123fc91" providerId="ADAL" clId="{FBF4EBC3-73BA-4C1C-9981-B0402A214AC5}" dt="2019-01-08T12:38:27.153" v="977" actId="1076"/>
          <ac:picMkLst>
            <pc:docMk/>
            <pc:sldMk cId="216292845" sldId="705"/>
            <ac:picMk id="12" creationId="{2B98F80B-84A7-436C-9E0C-0649E97885B9}"/>
          </ac:picMkLst>
        </pc:picChg>
      </pc:sldChg>
      <pc:sldChg chg="modSp add">
        <pc:chgData name="Hwidong LEE" userId="e0cc7a98-4032-42ed-bae6-35bd8123fc91" providerId="ADAL" clId="{FBF4EBC3-73BA-4C1C-9981-B0402A214AC5}" dt="2019-01-08T13:11:38.504" v="1978" actId="20577"/>
        <pc:sldMkLst>
          <pc:docMk/>
          <pc:sldMk cId="3431877495" sldId="706"/>
        </pc:sldMkLst>
        <pc:spChg chg="mod">
          <ac:chgData name="Hwidong LEE" userId="e0cc7a98-4032-42ed-bae6-35bd8123fc91" providerId="ADAL" clId="{FBF4EBC3-73BA-4C1C-9981-B0402A214AC5}" dt="2019-01-08T12:40:54.022" v="1086"/>
          <ac:spMkLst>
            <pc:docMk/>
            <pc:sldMk cId="3431877495" sldId="706"/>
            <ac:spMk id="7" creationId="{CB7DAD21-3C4A-4FB7-87E9-2D11E0CB01A4}"/>
          </ac:spMkLst>
        </pc:spChg>
        <pc:spChg chg="mod">
          <ac:chgData name="Hwidong LEE" userId="e0cc7a98-4032-42ed-bae6-35bd8123fc91" providerId="ADAL" clId="{FBF4EBC3-73BA-4C1C-9981-B0402A214AC5}" dt="2019-01-08T12:41:18.564" v="1139"/>
          <ac:spMkLst>
            <pc:docMk/>
            <pc:sldMk cId="3431877495" sldId="706"/>
            <ac:spMk id="8" creationId="{F7A9A946-3DAA-4696-BE67-A8F40EDC6F7C}"/>
          </ac:spMkLst>
        </pc:spChg>
        <pc:spChg chg="mod">
          <ac:chgData name="Hwidong LEE" userId="e0cc7a98-4032-42ed-bae6-35bd8123fc91" providerId="ADAL" clId="{FBF4EBC3-73BA-4C1C-9981-B0402A214AC5}" dt="2019-01-08T12:40:08.888" v="998"/>
          <ac:spMkLst>
            <pc:docMk/>
            <pc:sldMk cId="3431877495" sldId="706"/>
            <ac:spMk id="10" creationId="{D5F945CE-5188-41B9-9C0D-155067732D0C}"/>
          </ac:spMkLst>
        </pc:spChg>
        <pc:spChg chg="mod">
          <ac:chgData name="Hwidong LEE" userId="e0cc7a98-4032-42ed-bae6-35bd8123fc91" providerId="ADAL" clId="{FBF4EBC3-73BA-4C1C-9981-B0402A214AC5}" dt="2019-01-08T13:11:38.504" v="1978" actId="20577"/>
          <ac:spMkLst>
            <pc:docMk/>
            <pc:sldMk cId="3431877495" sldId="706"/>
            <ac:spMk id="11" creationId="{8E9746B0-CB98-4B25-8D77-9BD67055A529}"/>
          </ac:spMkLst>
        </pc:spChg>
        <pc:graphicFrameChg chg="mod modGraphic">
          <ac:chgData name="Hwidong LEE" userId="e0cc7a98-4032-42ed-bae6-35bd8123fc91" providerId="ADAL" clId="{FBF4EBC3-73BA-4C1C-9981-B0402A214AC5}" dt="2019-01-08T12:40:05.608" v="987"/>
          <ac:graphicFrameMkLst>
            <pc:docMk/>
            <pc:sldMk cId="3431877495" sldId="706"/>
            <ac:graphicFrameMk id="9" creationId="{8A2B8BB6-D2D4-4646-9099-DCF3FE9E362E}"/>
          </ac:graphicFrameMkLst>
        </pc:graphicFrameChg>
      </pc:sldChg>
      <pc:sldChg chg="addSp delSp modSp add">
        <pc:chgData name="Hwidong LEE" userId="e0cc7a98-4032-42ed-bae6-35bd8123fc91" providerId="ADAL" clId="{FBF4EBC3-73BA-4C1C-9981-B0402A214AC5}" dt="2019-01-08T13:04:30.942" v="1420"/>
        <pc:sldMkLst>
          <pc:docMk/>
          <pc:sldMk cId="737801694" sldId="707"/>
        </pc:sldMkLst>
        <pc:spChg chg="mod">
          <ac:chgData name="Hwidong LEE" userId="e0cc7a98-4032-42ed-bae6-35bd8123fc91" providerId="ADAL" clId="{FBF4EBC3-73BA-4C1C-9981-B0402A214AC5}" dt="2019-01-08T13:04:30.942" v="1420"/>
          <ac:spMkLst>
            <pc:docMk/>
            <pc:sldMk cId="737801694" sldId="707"/>
            <ac:spMk id="10" creationId="{D5F945CE-5188-41B9-9C0D-155067732D0C}"/>
          </ac:spMkLst>
        </pc:spChg>
        <pc:graphicFrameChg chg="mod modGraphic">
          <ac:chgData name="Hwidong LEE" userId="e0cc7a98-4032-42ed-bae6-35bd8123fc91" providerId="ADAL" clId="{FBF4EBC3-73BA-4C1C-9981-B0402A214AC5}" dt="2019-01-08T13:04:26.351" v="1409"/>
          <ac:graphicFrameMkLst>
            <pc:docMk/>
            <pc:sldMk cId="737801694" sldId="707"/>
            <ac:graphicFrameMk id="9" creationId="{8A2B8BB6-D2D4-4646-9099-DCF3FE9E362E}"/>
          </ac:graphicFrameMkLst>
        </pc:graphicFrameChg>
        <pc:picChg chg="add mod">
          <ac:chgData name="Hwidong LEE" userId="e0cc7a98-4032-42ed-bae6-35bd8123fc91" providerId="ADAL" clId="{FBF4EBC3-73BA-4C1C-9981-B0402A214AC5}" dt="2019-01-08T12:43:48.219" v="1189" actId="1076"/>
          <ac:picMkLst>
            <pc:docMk/>
            <pc:sldMk cId="737801694" sldId="707"/>
            <ac:picMk id="3" creationId="{4AB36F25-BE3F-4531-A2E5-14AEE4DD0025}"/>
          </ac:picMkLst>
        </pc:picChg>
        <pc:picChg chg="del">
          <ac:chgData name="Hwidong LEE" userId="e0cc7a98-4032-42ed-bae6-35bd8123fc91" providerId="ADAL" clId="{FBF4EBC3-73BA-4C1C-9981-B0402A214AC5}" dt="2019-01-08T12:43:37.779" v="1186" actId="478"/>
          <ac:picMkLst>
            <pc:docMk/>
            <pc:sldMk cId="737801694" sldId="707"/>
            <ac:picMk id="5" creationId="{08111925-589A-456B-96AD-8CD39A05243A}"/>
          </ac:picMkLst>
        </pc:picChg>
        <pc:picChg chg="add mod">
          <ac:chgData name="Hwidong LEE" userId="e0cc7a98-4032-42ed-bae6-35bd8123fc91" providerId="ADAL" clId="{FBF4EBC3-73BA-4C1C-9981-B0402A214AC5}" dt="2019-01-08T12:44:01.442" v="1193" actId="1076"/>
          <ac:picMkLst>
            <pc:docMk/>
            <pc:sldMk cId="737801694" sldId="707"/>
            <ac:picMk id="6" creationId="{838734D1-E504-4B62-AD89-EA5C53CADC91}"/>
          </ac:picMkLst>
        </pc:picChg>
        <pc:picChg chg="del">
          <ac:chgData name="Hwidong LEE" userId="e0cc7a98-4032-42ed-bae6-35bd8123fc91" providerId="ADAL" clId="{FBF4EBC3-73BA-4C1C-9981-B0402A214AC5}" dt="2019-01-08T12:43:38.824" v="1187" actId="478"/>
          <ac:picMkLst>
            <pc:docMk/>
            <pc:sldMk cId="737801694" sldId="707"/>
            <ac:picMk id="12" creationId="{2B98F80B-84A7-436C-9E0C-0649E97885B9}"/>
          </ac:picMkLst>
        </pc:picChg>
      </pc:sldChg>
      <pc:sldChg chg="addSp delSp modSp add">
        <pc:chgData name="Hwidong LEE" userId="e0cc7a98-4032-42ed-bae6-35bd8123fc91" providerId="ADAL" clId="{FBF4EBC3-73BA-4C1C-9981-B0402A214AC5}" dt="2019-01-08T12:47:32.553" v="1325"/>
        <pc:sldMkLst>
          <pc:docMk/>
          <pc:sldMk cId="2426699570" sldId="708"/>
        </pc:sldMkLst>
        <pc:spChg chg="mod">
          <ac:chgData name="Hwidong LEE" userId="e0cc7a98-4032-42ed-bae6-35bd8123fc91" providerId="ADAL" clId="{FBF4EBC3-73BA-4C1C-9981-B0402A214AC5}" dt="2019-01-08T12:44:46.892" v="1218" actId="6549"/>
          <ac:spMkLst>
            <pc:docMk/>
            <pc:sldMk cId="2426699570" sldId="708"/>
            <ac:spMk id="7" creationId="{CB7DAD21-3C4A-4FB7-87E9-2D11E0CB01A4}"/>
          </ac:spMkLst>
        </pc:spChg>
        <pc:spChg chg="mod">
          <ac:chgData name="Hwidong LEE" userId="e0cc7a98-4032-42ed-bae6-35bd8123fc91" providerId="ADAL" clId="{FBF4EBC3-73BA-4C1C-9981-B0402A214AC5}" dt="2019-01-08T12:46:49.555" v="1321" actId="1076"/>
          <ac:spMkLst>
            <pc:docMk/>
            <pc:sldMk cId="2426699570" sldId="708"/>
            <ac:spMk id="8" creationId="{F7A9A946-3DAA-4696-BE67-A8F40EDC6F7C}"/>
          </ac:spMkLst>
        </pc:spChg>
        <pc:spChg chg="mod">
          <ac:chgData name="Hwidong LEE" userId="e0cc7a98-4032-42ed-bae6-35bd8123fc91" providerId="ADAL" clId="{FBF4EBC3-73BA-4C1C-9981-B0402A214AC5}" dt="2019-01-08T12:44:38.116" v="1208" actId="20577"/>
          <ac:spMkLst>
            <pc:docMk/>
            <pc:sldMk cId="2426699570" sldId="708"/>
            <ac:spMk id="10" creationId="{D5F945CE-5188-41B9-9C0D-155067732D0C}"/>
          </ac:spMkLst>
        </pc:spChg>
        <pc:spChg chg="del">
          <ac:chgData name="Hwidong LEE" userId="e0cc7a98-4032-42ed-bae6-35bd8123fc91" providerId="ADAL" clId="{FBF4EBC3-73BA-4C1C-9981-B0402A214AC5}" dt="2019-01-08T12:45:48.555" v="1317" actId="478"/>
          <ac:spMkLst>
            <pc:docMk/>
            <pc:sldMk cId="2426699570" sldId="708"/>
            <ac:spMk id="11" creationId="{8E9746B0-CB98-4B25-8D77-9BD67055A529}"/>
          </ac:spMkLst>
        </pc:spChg>
        <pc:spChg chg="add">
          <ac:chgData name="Hwidong LEE" userId="e0cc7a98-4032-42ed-bae6-35bd8123fc91" providerId="ADAL" clId="{FBF4EBC3-73BA-4C1C-9981-B0402A214AC5}" dt="2019-01-08T12:47:32.553" v="1325"/>
          <ac:spMkLst>
            <pc:docMk/>
            <pc:sldMk cId="2426699570" sldId="708"/>
            <ac:spMk id="12" creationId="{2570C1B5-E28B-4D7E-AD59-C956D56883DB}"/>
          </ac:spMkLst>
        </pc:spChg>
        <pc:spChg chg="del">
          <ac:chgData name="Hwidong LEE" userId="e0cc7a98-4032-42ed-bae6-35bd8123fc91" providerId="ADAL" clId="{FBF4EBC3-73BA-4C1C-9981-B0402A214AC5}" dt="2019-01-08T12:47:30.832" v="1323" actId="478"/>
          <ac:spMkLst>
            <pc:docMk/>
            <pc:sldMk cId="2426699570" sldId="708"/>
            <ac:spMk id="13" creationId="{74FA81EF-6501-4E98-88A4-B3CF4FD5753A}"/>
          </ac:spMkLst>
        </pc:spChg>
        <pc:spChg chg="del">
          <ac:chgData name="Hwidong LEE" userId="e0cc7a98-4032-42ed-bae6-35bd8123fc91" providerId="ADAL" clId="{FBF4EBC3-73BA-4C1C-9981-B0402A214AC5}" dt="2019-01-08T12:47:31.571" v="1324" actId="478"/>
          <ac:spMkLst>
            <pc:docMk/>
            <pc:sldMk cId="2426699570" sldId="708"/>
            <ac:spMk id="14" creationId="{980A925E-285B-4BEA-9661-8962BC7394D8}"/>
          </ac:spMkLst>
        </pc:spChg>
        <pc:graphicFrameChg chg="mod modGraphic">
          <ac:chgData name="Hwidong LEE" userId="e0cc7a98-4032-42ed-bae6-35bd8123fc91" providerId="ADAL" clId="{FBF4EBC3-73BA-4C1C-9981-B0402A214AC5}" dt="2019-01-08T12:44:33.639" v="1201" actId="20577"/>
          <ac:graphicFrameMkLst>
            <pc:docMk/>
            <pc:sldMk cId="2426699570" sldId="708"/>
            <ac:graphicFrameMk id="9" creationId="{8A2B8BB6-D2D4-4646-9099-DCF3FE9E362E}"/>
          </ac:graphicFrameMkLst>
        </pc:graphicFrameChg>
        <pc:picChg chg="add mod">
          <ac:chgData name="Hwidong LEE" userId="e0cc7a98-4032-42ed-bae6-35bd8123fc91" providerId="ADAL" clId="{FBF4EBC3-73BA-4C1C-9981-B0402A214AC5}" dt="2019-01-08T12:46:51.324" v="1322" actId="1076"/>
          <ac:picMkLst>
            <pc:docMk/>
            <pc:sldMk cId="2426699570" sldId="708"/>
            <ac:picMk id="3" creationId="{185D6D2C-2FD3-4619-856C-163F168CB200}"/>
          </ac:picMkLst>
        </pc:picChg>
      </pc:sldChg>
      <pc:sldChg chg="addSp delSp modSp add">
        <pc:chgData name="Hwidong LEE" userId="e0cc7a98-4032-42ed-bae6-35bd8123fc91" providerId="ADAL" clId="{FBF4EBC3-73BA-4C1C-9981-B0402A214AC5}" dt="2019-01-08T12:58:40.627" v="1383" actId="1076"/>
        <pc:sldMkLst>
          <pc:docMk/>
          <pc:sldMk cId="853492759" sldId="709"/>
        </pc:sldMkLst>
        <pc:spChg chg="add del mod">
          <ac:chgData name="Hwidong LEE" userId="e0cc7a98-4032-42ed-bae6-35bd8123fc91" providerId="ADAL" clId="{FBF4EBC3-73BA-4C1C-9981-B0402A214AC5}" dt="2019-01-08T12:47:54.245" v="1331" actId="478"/>
          <ac:spMkLst>
            <pc:docMk/>
            <pc:sldMk cId="853492759" sldId="709"/>
            <ac:spMk id="4" creationId="{7DE8456F-2B7C-4B90-AA39-7FF96A97AD54}"/>
          </ac:spMkLst>
        </pc:spChg>
        <pc:spChg chg="del">
          <ac:chgData name="Hwidong LEE" userId="e0cc7a98-4032-42ed-bae6-35bd8123fc91" providerId="ADAL" clId="{FBF4EBC3-73BA-4C1C-9981-B0402A214AC5}" dt="2019-01-08T12:47:51.539" v="1330" actId="478"/>
          <ac:spMkLst>
            <pc:docMk/>
            <pc:sldMk cId="853492759" sldId="709"/>
            <ac:spMk id="7" creationId="{CB7DAD21-3C4A-4FB7-87E9-2D11E0CB01A4}"/>
          </ac:spMkLst>
        </pc:spChg>
        <pc:spChg chg="del mod">
          <ac:chgData name="Hwidong LEE" userId="e0cc7a98-4032-42ed-bae6-35bd8123fc91" providerId="ADAL" clId="{FBF4EBC3-73BA-4C1C-9981-B0402A214AC5}" dt="2019-01-08T12:47:49.141" v="1328" actId="478"/>
          <ac:spMkLst>
            <pc:docMk/>
            <pc:sldMk cId="853492759" sldId="709"/>
            <ac:spMk id="8" creationId="{F7A9A946-3DAA-4696-BE67-A8F40EDC6F7C}"/>
          </ac:spMkLst>
        </pc:spChg>
        <pc:spChg chg="add mod">
          <ac:chgData name="Hwidong LEE" userId="e0cc7a98-4032-42ed-bae6-35bd8123fc91" providerId="ADAL" clId="{FBF4EBC3-73BA-4C1C-9981-B0402A214AC5}" dt="2019-01-08T12:58:40.627" v="1383" actId="1076"/>
          <ac:spMkLst>
            <pc:docMk/>
            <pc:sldMk cId="853492759" sldId="709"/>
            <ac:spMk id="14" creationId="{8E2BC275-9F4B-4B9F-8230-C5172C75D2A1}"/>
          </ac:spMkLst>
        </pc:spChg>
        <pc:spChg chg="add del mod">
          <ac:chgData name="Hwidong LEE" userId="e0cc7a98-4032-42ed-bae6-35bd8123fc91" providerId="ADAL" clId="{FBF4EBC3-73BA-4C1C-9981-B0402A214AC5}" dt="2019-01-08T12:50:48.635" v="1357"/>
          <ac:spMkLst>
            <pc:docMk/>
            <pc:sldMk cId="853492759" sldId="709"/>
            <ac:spMk id="15" creationId="{2585713D-529B-4427-AD72-E0AE3289C15D}"/>
          </ac:spMkLst>
        </pc:spChg>
        <pc:spChg chg="add del mod">
          <ac:chgData name="Hwidong LEE" userId="e0cc7a98-4032-42ed-bae6-35bd8123fc91" providerId="ADAL" clId="{FBF4EBC3-73BA-4C1C-9981-B0402A214AC5}" dt="2019-01-08T12:50:56.353" v="1360" actId="478"/>
          <ac:spMkLst>
            <pc:docMk/>
            <pc:sldMk cId="853492759" sldId="709"/>
            <ac:spMk id="20" creationId="{3E6B69BC-1D60-4501-A9AC-63906E186224}"/>
          </ac:spMkLst>
        </pc:spChg>
        <pc:spChg chg="add mod">
          <ac:chgData name="Hwidong LEE" userId="e0cc7a98-4032-42ed-bae6-35bd8123fc91" providerId="ADAL" clId="{FBF4EBC3-73BA-4C1C-9981-B0402A214AC5}" dt="2019-01-08T12:55:44.323" v="1374" actId="1076"/>
          <ac:spMkLst>
            <pc:docMk/>
            <pc:sldMk cId="853492759" sldId="709"/>
            <ac:spMk id="21" creationId="{3110B05C-D481-4363-BD2C-55DC77DE4AE4}"/>
          </ac:spMkLst>
        </pc:spChg>
        <pc:picChg chg="del">
          <ac:chgData name="Hwidong LEE" userId="e0cc7a98-4032-42ed-bae6-35bd8123fc91" providerId="ADAL" clId="{FBF4EBC3-73BA-4C1C-9981-B0402A214AC5}" dt="2019-01-08T12:47:49.776" v="1329" actId="478"/>
          <ac:picMkLst>
            <pc:docMk/>
            <pc:sldMk cId="853492759" sldId="709"/>
            <ac:picMk id="3" creationId="{185D6D2C-2FD3-4619-856C-163F168CB200}"/>
          </ac:picMkLst>
        </pc:picChg>
        <pc:picChg chg="add del mod">
          <ac:chgData name="Hwidong LEE" userId="e0cc7a98-4032-42ed-bae6-35bd8123fc91" providerId="ADAL" clId="{FBF4EBC3-73BA-4C1C-9981-B0402A214AC5}" dt="2019-01-08T12:50:26.692" v="1348" actId="478"/>
          <ac:picMkLst>
            <pc:docMk/>
            <pc:sldMk cId="853492759" sldId="709"/>
            <ac:picMk id="6" creationId="{5B0DD773-48FC-4266-99EC-A1D80BF97A00}"/>
          </ac:picMkLst>
        </pc:picChg>
        <pc:picChg chg="add del mod">
          <ac:chgData name="Hwidong LEE" userId="e0cc7a98-4032-42ed-bae6-35bd8123fc91" providerId="ADAL" clId="{FBF4EBC3-73BA-4C1C-9981-B0402A214AC5}" dt="2019-01-08T12:50:27.380" v="1349" actId="478"/>
          <ac:picMkLst>
            <pc:docMk/>
            <pc:sldMk cId="853492759" sldId="709"/>
            <ac:picMk id="13" creationId="{45EEE504-16B4-4992-A0A2-27F2B5F4A7B9}"/>
          </ac:picMkLst>
        </pc:picChg>
        <pc:picChg chg="add mod">
          <ac:chgData name="Hwidong LEE" userId="e0cc7a98-4032-42ed-bae6-35bd8123fc91" providerId="ADAL" clId="{FBF4EBC3-73BA-4C1C-9981-B0402A214AC5}" dt="2019-01-08T12:55:42.219" v="1373" actId="1076"/>
          <ac:picMkLst>
            <pc:docMk/>
            <pc:sldMk cId="853492759" sldId="709"/>
            <ac:picMk id="17" creationId="{CB1C3E4F-01B3-4026-8CE4-C98349B67A70}"/>
          </ac:picMkLst>
        </pc:picChg>
        <pc:picChg chg="add del mod">
          <ac:chgData name="Hwidong LEE" userId="e0cc7a98-4032-42ed-bae6-35bd8123fc91" providerId="ADAL" clId="{FBF4EBC3-73BA-4C1C-9981-B0402A214AC5}" dt="2019-01-08T12:58:27.656" v="1376" actId="478"/>
          <ac:picMkLst>
            <pc:docMk/>
            <pc:sldMk cId="853492759" sldId="709"/>
            <ac:picMk id="19" creationId="{EA5CC001-728F-48EA-9846-9C1934AF02B9}"/>
          </ac:picMkLst>
        </pc:picChg>
        <pc:picChg chg="add mod">
          <ac:chgData name="Hwidong LEE" userId="e0cc7a98-4032-42ed-bae6-35bd8123fc91" providerId="ADAL" clId="{FBF4EBC3-73BA-4C1C-9981-B0402A214AC5}" dt="2019-01-08T12:58:38.602" v="1382" actId="14100"/>
          <ac:picMkLst>
            <pc:docMk/>
            <pc:sldMk cId="853492759" sldId="709"/>
            <ac:picMk id="23" creationId="{5BBF1397-2485-4C0D-AA3C-DF7F844307DC}"/>
          </ac:picMkLst>
        </pc:picChg>
      </pc:sldChg>
      <pc:sldChg chg="addSp delSp modSp add">
        <pc:chgData name="Hwidong LEE" userId="e0cc7a98-4032-42ed-bae6-35bd8123fc91" providerId="ADAL" clId="{FBF4EBC3-73BA-4C1C-9981-B0402A214AC5}" dt="2019-01-08T13:09:51.341" v="1954" actId="2711"/>
        <pc:sldMkLst>
          <pc:docMk/>
          <pc:sldMk cId="83108294" sldId="710"/>
        </pc:sldMkLst>
        <pc:spChg chg="add mod">
          <ac:chgData name="Hwidong LEE" userId="e0cc7a98-4032-42ed-bae6-35bd8123fc91" providerId="ADAL" clId="{FBF4EBC3-73BA-4C1C-9981-B0402A214AC5}" dt="2019-01-08T13:09:05.141" v="1914" actId="11529"/>
          <ac:spMkLst>
            <pc:docMk/>
            <pc:sldMk cId="83108294" sldId="710"/>
            <ac:spMk id="2" creationId="{8BB49748-D5B1-44DC-BC85-7A38768BE716}"/>
          </ac:spMkLst>
        </pc:spChg>
        <pc:spChg chg="mod">
          <ac:chgData name="Hwidong LEE" userId="e0cc7a98-4032-42ed-bae6-35bd8123fc91" providerId="ADAL" clId="{FBF4EBC3-73BA-4C1C-9981-B0402A214AC5}" dt="2019-01-08T13:05:49.775" v="1469" actId="6549"/>
          <ac:spMkLst>
            <pc:docMk/>
            <pc:sldMk cId="83108294" sldId="710"/>
            <ac:spMk id="7" creationId="{CB7DAD21-3C4A-4FB7-87E9-2D11E0CB01A4}"/>
          </ac:spMkLst>
        </pc:spChg>
        <pc:spChg chg="mod">
          <ac:chgData name="Hwidong LEE" userId="e0cc7a98-4032-42ed-bae6-35bd8123fc91" providerId="ADAL" clId="{FBF4EBC3-73BA-4C1C-9981-B0402A214AC5}" dt="2019-01-08T13:08:49.890" v="1913" actId="207"/>
          <ac:spMkLst>
            <pc:docMk/>
            <pc:sldMk cId="83108294" sldId="710"/>
            <ac:spMk id="8" creationId="{F7A9A946-3DAA-4696-BE67-A8F40EDC6F7C}"/>
          </ac:spMkLst>
        </pc:spChg>
        <pc:spChg chg="mod">
          <ac:chgData name="Hwidong LEE" userId="e0cc7a98-4032-42ed-bae6-35bd8123fc91" providerId="ADAL" clId="{FBF4EBC3-73BA-4C1C-9981-B0402A214AC5}" dt="2019-01-08T13:05:42.961" v="1455"/>
          <ac:spMkLst>
            <pc:docMk/>
            <pc:sldMk cId="83108294" sldId="710"/>
            <ac:spMk id="10" creationId="{D5F945CE-5188-41B9-9C0D-155067732D0C}"/>
          </ac:spMkLst>
        </pc:spChg>
        <pc:spChg chg="del">
          <ac:chgData name="Hwidong LEE" userId="e0cc7a98-4032-42ed-bae6-35bd8123fc91" providerId="ADAL" clId="{FBF4EBC3-73BA-4C1C-9981-B0402A214AC5}" dt="2019-01-08T13:06:23.653" v="1470" actId="478"/>
          <ac:spMkLst>
            <pc:docMk/>
            <pc:sldMk cId="83108294" sldId="710"/>
            <ac:spMk id="11" creationId="{8E9746B0-CB98-4B25-8D77-9BD67055A529}"/>
          </ac:spMkLst>
        </pc:spChg>
        <pc:spChg chg="add mod">
          <ac:chgData name="Hwidong LEE" userId="e0cc7a98-4032-42ed-bae6-35bd8123fc91" providerId="ADAL" clId="{FBF4EBC3-73BA-4C1C-9981-B0402A214AC5}" dt="2019-01-08T13:09:51.341" v="1954" actId="2711"/>
          <ac:spMkLst>
            <pc:docMk/>
            <pc:sldMk cId="83108294" sldId="710"/>
            <ac:spMk id="12" creationId="{0E2900F8-DFC2-4836-805B-66610B64CD0F}"/>
          </ac:spMkLst>
        </pc:spChg>
        <pc:graphicFrameChg chg="mod modGraphic">
          <ac:chgData name="Hwidong LEE" userId="e0cc7a98-4032-42ed-bae6-35bd8123fc91" providerId="ADAL" clId="{FBF4EBC3-73BA-4C1C-9981-B0402A214AC5}" dt="2019-01-08T13:05:38.568" v="1442"/>
          <ac:graphicFrameMkLst>
            <pc:docMk/>
            <pc:sldMk cId="83108294" sldId="710"/>
            <ac:graphicFrameMk id="9" creationId="{8A2B8BB6-D2D4-4646-9099-DCF3FE9E362E}"/>
          </ac:graphicFrameMkLst>
        </pc:graphicFrameChg>
      </pc:sldChg>
      <pc:sldChg chg="addSp delSp modSp add">
        <pc:chgData name="Hwidong LEE" userId="e0cc7a98-4032-42ed-bae6-35bd8123fc91" providerId="ADAL" clId="{FBF4EBC3-73BA-4C1C-9981-B0402A214AC5}" dt="2019-01-08T13:10:54.633" v="1976" actId="1076"/>
        <pc:sldMkLst>
          <pc:docMk/>
          <pc:sldMk cId="762446981" sldId="711"/>
        </pc:sldMkLst>
        <pc:spChg chg="del">
          <ac:chgData name="Hwidong LEE" userId="e0cc7a98-4032-42ed-bae6-35bd8123fc91" providerId="ADAL" clId="{FBF4EBC3-73BA-4C1C-9981-B0402A214AC5}" dt="2019-01-08T13:10:29.653" v="1959" actId="478"/>
          <ac:spMkLst>
            <pc:docMk/>
            <pc:sldMk cId="762446981" sldId="711"/>
            <ac:spMk id="2" creationId="{8BB49748-D5B1-44DC-BC85-7A38768BE716}"/>
          </ac:spMkLst>
        </pc:spChg>
        <pc:spChg chg="add del mod">
          <ac:chgData name="Hwidong LEE" userId="e0cc7a98-4032-42ed-bae6-35bd8123fc91" providerId="ADAL" clId="{FBF4EBC3-73BA-4C1C-9981-B0402A214AC5}" dt="2019-01-08T13:10:28.784" v="1958" actId="478"/>
          <ac:spMkLst>
            <pc:docMk/>
            <pc:sldMk cId="762446981" sldId="711"/>
            <ac:spMk id="4" creationId="{0A7AC759-67C7-4C72-8C70-64C90ABD251F}"/>
          </ac:spMkLst>
        </pc:spChg>
        <pc:spChg chg="del">
          <ac:chgData name="Hwidong LEE" userId="e0cc7a98-4032-42ed-bae6-35bd8123fc91" providerId="ADAL" clId="{FBF4EBC3-73BA-4C1C-9981-B0402A214AC5}" dt="2019-01-08T13:10:26.944" v="1957" actId="478"/>
          <ac:spMkLst>
            <pc:docMk/>
            <pc:sldMk cId="762446981" sldId="711"/>
            <ac:spMk id="7" creationId="{CB7DAD21-3C4A-4FB7-87E9-2D11E0CB01A4}"/>
          </ac:spMkLst>
        </pc:spChg>
        <pc:spChg chg="del">
          <ac:chgData name="Hwidong LEE" userId="e0cc7a98-4032-42ed-bae6-35bd8123fc91" providerId="ADAL" clId="{FBF4EBC3-73BA-4C1C-9981-B0402A214AC5}" dt="2019-01-08T13:10:25.304" v="1956" actId="478"/>
          <ac:spMkLst>
            <pc:docMk/>
            <pc:sldMk cId="762446981" sldId="711"/>
            <ac:spMk id="8" creationId="{F7A9A946-3DAA-4696-BE67-A8F40EDC6F7C}"/>
          </ac:spMkLst>
        </pc:spChg>
        <pc:spChg chg="del">
          <ac:chgData name="Hwidong LEE" userId="e0cc7a98-4032-42ed-bae6-35bd8123fc91" providerId="ADAL" clId="{FBF4EBC3-73BA-4C1C-9981-B0402A214AC5}" dt="2019-01-08T13:10:30.785" v="1960" actId="478"/>
          <ac:spMkLst>
            <pc:docMk/>
            <pc:sldMk cId="762446981" sldId="711"/>
            <ac:spMk id="12" creationId="{0E2900F8-DFC2-4836-805B-66610B64CD0F}"/>
          </ac:spMkLst>
        </pc:spChg>
        <pc:spChg chg="mod">
          <ac:chgData name="Hwidong LEE" userId="e0cc7a98-4032-42ed-bae6-35bd8123fc91" providerId="ADAL" clId="{FBF4EBC3-73BA-4C1C-9981-B0402A214AC5}" dt="2019-01-08T13:10:39.074" v="1974" actId="27636"/>
          <ac:spMkLst>
            <pc:docMk/>
            <pc:sldMk cId="762446981" sldId="711"/>
            <ac:spMk id="13" creationId="{74FA81EF-6501-4E98-88A4-B3CF4FD5753A}"/>
          </ac:spMkLst>
        </pc:spChg>
        <pc:spChg chg="del">
          <ac:chgData name="Hwidong LEE" userId="e0cc7a98-4032-42ed-bae6-35bd8123fc91" providerId="ADAL" clId="{FBF4EBC3-73BA-4C1C-9981-B0402A214AC5}" dt="2019-01-08T13:10:33.697" v="1961" actId="478"/>
          <ac:spMkLst>
            <pc:docMk/>
            <pc:sldMk cId="762446981" sldId="711"/>
            <ac:spMk id="14" creationId="{980A925E-285B-4BEA-9661-8962BC7394D8}"/>
          </ac:spMkLst>
        </pc:spChg>
        <pc:picChg chg="add mod">
          <ac:chgData name="Hwidong LEE" userId="e0cc7a98-4032-42ed-bae6-35bd8123fc91" providerId="ADAL" clId="{FBF4EBC3-73BA-4C1C-9981-B0402A214AC5}" dt="2019-01-08T13:10:54.633" v="1976" actId="1076"/>
          <ac:picMkLst>
            <pc:docMk/>
            <pc:sldMk cId="762446981" sldId="711"/>
            <ac:picMk id="6" creationId="{E3857F4F-6CD6-4AF1-8C4D-8E17BB3527CA}"/>
          </ac:picMkLst>
        </pc:picChg>
      </pc:sldChg>
      <pc:sldChg chg="addSp delSp modSp add">
        <pc:chgData name="Hwidong LEE" userId="e0cc7a98-4032-42ed-bae6-35bd8123fc91" providerId="ADAL" clId="{FBF4EBC3-73BA-4C1C-9981-B0402A214AC5}" dt="2019-01-08T13:22:38.200" v="2826" actId="20577"/>
        <pc:sldMkLst>
          <pc:docMk/>
          <pc:sldMk cId="392988656" sldId="712"/>
        </pc:sldMkLst>
        <pc:spChg chg="del">
          <ac:chgData name="Hwidong LEE" userId="e0cc7a98-4032-42ed-bae6-35bd8123fc91" providerId="ADAL" clId="{FBF4EBC3-73BA-4C1C-9981-B0402A214AC5}" dt="2019-01-08T13:12:57.962" v="1993" actId="478"/>
          <ac:spMkLst>
            <pc:docMk/>
            <pc:sldMk cId="392988656" sldId="712"/>
            <ac:spMk id="2" creationId="{8BB49748-D5B1-44DC-BC85-7A38768BE716}"/>
          </ac:spMkLst>
        </pc:spChg>
        <pc:spChg chg="mod">
          <ac:chgData name="Hwidong LEE" userId="e0cc7a98-4032-42ed-bae6-35bd8123fc91" providerId="ADAL" clId="{FBF4EBC3-73BA-4C1C-9981-B0402A214AC5}" dt="2019-01-08T13:22:38.200" v="2826" actId="20577"/>
          <ac:spMkLst>
            <pc:docMk/>
            <pc:sldMk cId="392988656" sldId="712"/>
            <ac:spMk id="8" creationId="{F7A9A946-3DAA-4696-BE67-A8F40EDC6F7C}"/>
          </ac:spMkLst>
        </pc:spChg>
        <pc:spChg chg="del">
          <ac:chgData name="Hwidong LEE" userId="e0cc7a98-4032-42ed-bae6-35bd8123fc91" providerId="ADAL" clId="{FBF4EBC3-73BA-4C1C-9981-B0402A214AC5}" dt="2019-01-08T13:12:59.633" v="1994" actId="478"/>
          <ac:spMkLst>
            <pc:docMk/>
            <pc:sldMk cId="392988656" sldId="712"/>
            <ac:spMk id="12" creationId="{0E2900F8-DFC2-4836-805B-66610B64CD0F}"/>
          </ac:spMkLst>
        </pc:spChg>
        <pc:spChg chg="add mod">
          <ac:chgData name="Hwidong LEE" userId="e0cc7a98-4032-42ed-bae6-35bd8123fc91" providerId="ADAL" clId="{FBF4EBC3-73BA-4C1C-9981-B0402A214AC5}" dt="2019-01-08T13:18:41.227" v="2803"/>
          <ac:spMkLst>
            <pc:docMk/>
            <pc:sldMk cId="392988656" sldId="712"/>
            <ac:spMk id="15" creationId="{86633542-BF5E-41A8-BBE1-87F2C1A295ED}"/>
          </ac:spMkLst>
        </pc:spChg>
        <pc:spChg chg="add mod">
          <ac:chgData name="Hwidong LEE" userId="e0cc7a98-4032-42ed-bae6-35bd8123fc91" providerId="ADAL" clId="{FBF4EBC3-73BA-4C1C-9981-B0402A214AC5}" dt="2019-01-08T13:20:13.302" v="2821" actId="1076"/>
          <ac:spMkLst>
            <pc:docMk/>
            <pc:sldMk cId="392988656" sldId="712"/>
            <ac:spMk id="16" creationId="{1143C233-236E-43D2-A6C8-E52955F0B7BA}"/>
          </ac:spMkLst>
        </pc:spChg>
        <pc:spChg chg="add mod">
          <ac:chgData name="Hwidong LEE" userId="e0cc7a98-4032-42ed-bae6-35bd8123fc91" providerId="ADAL" clId="{FBF4EBC3-73BA-4C1C-9981-B0402A214AC5}" dt="2019-01-08T13:19:48.581" v="2816" actId="14100"/>
          <ac:spMkLst>
            <pc:docMk/>
            <pc:sldMk cId="392988656" sldId="712"/>
            <ac:spMk id="17" creationId="{71FEB584-554F-460D-9D45-E002A5DE09BE}"/>
          </ac:spMkLst>
        </pc:spChg>
        <pc:spChg chg="add mod">
          <ac:chgData name="Hwidong LEE" userId="e0cc7a98-4032-42ed-bae6-35bd8123fc91" providerId="ADAL" clId="{FBF4EBC3-73BA-4C1C-9981-B0402A214AC5}" dt="2019-01-08T13:19:57.324" v="2819" actId="14100"/>
          <ac:spMkLst>
            <pc:docMk/>
            <pc:sldMk cId="392988656" sldId="712"/>
            <ac:spMk id="18" creationId="{8B619A35-A287-4914-B18C-4F8C8C4A84C4}"/>
          </ac:spMkLst>
        </pc:spChg>
        <pc:picChg chg="add mod">
          <ac:chgData name="Hwidong LEE" userId="e0cc7a98-4032-42ed-bae6-35bd8123fc91" providerId="ADAL" clId="{FBF4EBC3-73BA-4C1C-9981-B0402A214AC5}" dt="2019-01-08T13:14:22.602" v="2176" actId="14100"/>
          <ac:picMkLst>
            <pc:docMk/>
            <pc:sldMk cId="392988656" sldId="712"/>
            <ac:picMk id="4" creationId="{C113DB59-8E67-4A26-9566-3E3689DE0060}"/>
          </ac:picMkLst>
        </pc:picChg>
      </pc:sldChg>
      <pc:sldChg chg="addSp delSp modSp add">
        <pc:chgData name="Hwidong LEE" userId="e0cc7a98-4032-42ed-bae6-35bd8123fc91" providerId="ADAL" clId="{FBF4EBC3-73BA-4C1C-9981-B0402A214AC5}" dt="2019-01-08T13:20:41.025" v="2825" actId="1076"/>
        <pc:sldMkLst>
          <pc:docMk/>
          <pc:sldMk cId="2421579397" sldId="713"/>
        </pc:sldMkLst>
        <pc:picChg chg="add mod">
          <ac:chgData name="Hwidong LEE" userId="e0cc7a98-4032-42ed-bae6-35bd8123fc91" providerId="ADAL" clId="{FBF4EBC3-73BA-4C1C-9981-B0402A214AC5}" dt="2019-01-08T13:20:41.025" v="2825" actId="1076"/>
          <ac:picMkLst>
            <pc:docMk/>
            <pc:sldMk cId="2421579397" sldId="713"/>
            <ac:picMk id="3" creationId="{74500CE7-0EA4-4F0A-8786-749C1BF6DCCF}"/>
          </ac:picMkLst>
        </pc:picChg>
        <pc:picChg chg="del">
          <ac:chgData name="Hwidong LEE" userId="e0cc7a98-4032-42ed-bae6-35bd8123fc91" providerId="ADAL" clId="{FBF4EBC3-73BA-4C1C-9981-B0402A214AC5}" dt="2019-01-08T13:20:28.907" v="2823" actId="478"/>
          <ac:picMkLst>
            <pc:docMk/>
            <pc:sldMk cId="2421579397" sldId="713"/>
            <ac:picMk id="6" creationId="{E3857F4F-6CD6-4AF1-8C4D-8E17BB3527CA}"/>
          </ac:picMkLst>
        </pc:picChg>
      </pc:sldChg>
      <pc:sldChg chg="addSp delSp modSp add">
        <pc:chgData name="Hwidong LEE" userId="e0cc7a98-4032-42ed-bae6-35bd8123fc91" providerId="ADAL" clId="{FBF4EBC3-73BA-4C1C-9981-B0402A214AC5}" dt="2019-01-08T13:38:43.931" v="3726" actId="20577"/>
        <pc:sldMkLst>
          <pc:docMk/>
          <pc:sldMk cId="1561651040" sldId="714"/>
        </pc:sldMkLst>
        <pc:spChg chg="mod">
          <ac:chgData name="Hwidong LEE" userId="e0cc7a98-4032-42ed-bae6-35bd8123fc91" providerId="ADAL" clId="{FBF4EBC3-73BA-4C1C-9981-B0402A214AC5}" dt="2019-01-08T13:30:53.755" v="3077" actId="14100"/>
          <ac:spMkLst>
            <pc:docMk/>
            <pc:sldMk cId="1561651040" sldId="714"/>
            <ac:spMk id="7" creationId="{CB7DAD21-3C4A-4FB7-87E9-2D11E0CB01A4}"/>
          </ac:spMkLst>
        </pc:spChg>
        <pc:spChg chg="mod">
          <ac:chgData name="Hwidong LEE" userId="e0cc7a98-4032-42ed-bae6-35bd8123fc91" providerId="ADAL" clId="{FBF4EBC3-73BA-4C1C-9981-B0402A214AC5}" dt="2019-01-08T13:36:15.744" v="3691" actId="207"/>
          <ac:spMkLst>
            <pc:docMk/>
            <pc:sldMk cId="1561651040" sldId="714"/>
            <ac:spMk id="8" creationId="{F7A9A946-3DAA-4696-BE67-A8F40EDC6F7C}"/>
          </ac:spMkLst>
        </pc:spChg>
        <pc:spChg chg="mod">
          <ac:chgData name="Hwidong LEE" userId="e0cc7a98-4032-42ed-bae6-35bd8123fc91" providerId="ADAL" clId="{FBF4EBC3-73BA-4C1C-9981-B0402A214AC5}" dt="2019-01-08T13:28:32.158" v="2909"/>
          <ac:spMkLst>
            <pc:docMk/>
            <pc:sldMk cId="1561651040" sldId="714"/>
            <ac:spMk id="10" creationId="{D5F945CE-5188-41B9-9C0D-155067732D0C}"/>
          </ac:spMkLst>
        </pc:spChg>
        <pc:spChg chg="del mod">
          <ac:chgData name="Hwidong LEE" userId="e0cc7a98-4032-42ed-bae6-35bd8123fc91" providerId="ADAL" clId="{FBF4EBC3-73BA-4C1C-9981-B0402A214AC5}" dt="2019-01-08T13:29:03.441" v="2922" actId="478"/>
          <ac:spMkLst>
            <pc:docMk/>
            <pc:sldMk cId="1561651040" sldId="714"/>
            <ac:spMk id="15" creationId="{86633542-BF5E-41A8-BBE1-87F2C1A295ED}"/>
          </ac:spMkLst>
        </pc:spChg>
        <pc:spChg chg="del">
          <ac:chgData name="Hwidong LEE" userId="e0cc7a98-4032-42ed-bae6-35bd8123fc91" providerId="ADAL" clId="{FBF4EBC3-73BA-4C1C-9981-B0402A214AC5}" dt="2019-01-08T13:29:07.241" v="2923" actId="478"/>
          <ac:spMkLst>
            <pc:docMk/>
            <pc:sldMk cId="1561651040" sldId="714"/>
            <ac:spMk id="16" creationId="{1143C233-236E-43D2-A6C8-E52955F0B7BA}"/>
          </ac:spMkLst>
        </pc:spChg>
        <pc:spChg chg="del">
          <ac:chgData name="Hwidong LEE" userId="e0cc7a98-4032-42ed-bae6-35bd8123fc91" providerId="ADAL" clId="{FBF4EBC3-73BA-4C1C-9981-B0402A214AC5}" dt="2019-01-08T13:29:11.360" v="2924" actId="478"/>
          <ac:spMkLst>
            <pc:docMk/>
            <pc:sldMk cId="1561651040" sldId="714"/>
            <ac:spMk id="17" creationId="{71FEB584-554F-460D-9D45-E002A5DE09BE}"/>
          </ac:spMkLst>
        </pc:spChg>
        <pc:spChg chg="del">
          <ac:chgData name="Hwidong LEE" userId="e0cc7a98-4032-42ed-bae6-35bd8123fc91" providerId="ADAL" clId="{FBF4EBC3-73BA-4C1C-9981-B0402A214AC5}" dt="2019-01-08T13:29:12.545" v="2925" actId="478"/>
          <ac:spMkLst>
            <pc:docMk/>
            <pc:sldMk cId="1561651040" sldId="714"/>
            <ac:spMk id="18" creationId="{8B619A35-A287-4914-B18C-4F8C8C4A84C4}"/>
          </ac:spMkLst>
        </pc:spChg>
        <pc:spChg chg="add mod">
          <ac:chgData name="Hwidong LEE" userId="e0cc7a98-4032-42ed-bae6-35bd8123fc91" providerId="ADAL" clId="{FBF4EBC3-73BA-4C1C-9981-B0402A214AC5}" dt="2019-01-08T13:36:45.636" v="3695" actId="207"/>
          <ac:spMkLst>
            <pc:docMk/>
            <pc:sldMk cId="1561651040" sldId="714"/>
            <ac:spMk id="19" creationId="{FAF5CB1E-8B00-448F-A4F2-93181BA0890E}"/>
          </ac:spMkLst>
        </pc:spChg>
        <pc:spChg chg="add mod">
          <ac:chgData name="Hwidong LEE" userId="e0cc7a98-4032-42ed-bae6-35bd8123fc91" providerId="ADAL" clId="{FBF4EBC3-73BA-4C1C-9981-B0402A214AC5}" dt="2019-01-08T13:38:43.931" v="3726" actId="20577"/>
          <ac:spMkLst>
            <pc:docMk/>
            <pc:sldMk cId="1561651040" sldId="714"/>
            <ac:spMk id="20" creationId="{9E095117-A095-40AD-BF3C-7D14E68E8A9B}"/>
          </ac:spMkLst>
        </pc:spChg>
        <pc:spChg chg="add mod">
          <ac:chgData name="Hwidong LEE" userId="e0cc7a98-4032-42ed-bae6-35bd8123fc91" providerId="ADAL" clId="{FBF4EBC3-73BA-4C1C-9981-B0402A214AC5}" dt="2019-01-08T13:37:30.062" v="3701" actId="207"/>
          <ac:spMkLst>
            <pc:docMk/>
            <pc:sldMk cId="1561651040" sldId="714"/>
            <ac:spMk id="21" creationId="{85B9967C-5810-4989-9277-74856E110718}"/>
          </ac:spMkLst>
        </pc:spChg>
        <pc:graphicFrameChg chg="mod modGraphic">
          <ac:chgData name="Hwidong LEE" userId="e0cc7a98-4032-42ed-bae6-35bd8123fc91" providerId="ADAL" clId="{FBF4EBC3-73BA-4C1C-9981-B0402A214AC5}" dt="2019-01-08T13:28:18.912" v="2900"/>
          <ac:graphicFrameMkLst>
            <pc:docMk/>
            <pc:sldMk cId="1561651040" sldId="714"/>
            <ac:graphicFrameMk id="9" creationId="{8A2B8BB6-D2D4-4646-9099-DCF3FE9E362E}"/>
          </ac:graphicFrameMkLst>
        </pc:graphicFrameChg>
        <pc:picChg chg="del">
          <ac:chgData name="Hwidong LEE" userId="e0cc7a98-4032-42ed-bae6-35bd8123fc91" providerId="ADAL" clId="{FBF4EBC3-73BA-4C1C-9981-B0402A214AC5}" dt="2019-01-08T13:28:49.297" v="2910" actId="478"/>
          <ac:picMkLst>
            <pc:docMk/>
            <pc:sldMk cId="1561651040" sldId="714"/>
            <ac:picMk id="4" creationId="{C113DB59-8E67-4A26-9566-3E3689DE0060}"/>
          </ac:picMkLst>
        </pc:picChg>
      </pc:sldChg>
      <pc:sldChg chg="addSp delSp modSp add">
        <pc:chgData name="Hwidong LEE" userId="e0cc7a98-4032-42ed-bae6-35bd8123fc91" providerId="ADAL" clId="{FBF4EBC3-73BA-4C1C-9981-B0402A214AC5}" dt="2019-01-08T13:38:19.864" v="3724" actId="14100"/>
        <pc:sldMkLst>
          <pc:docMk/>
          <pc:sldMk cId="3757222031" sldId="715"/>
        </pc:sldMkLst>
        <pc:spChg chg="mod">
          <ac:chgData name="Hwidong LEE" userId="e0cc7a98-4032-42ed-bae6-35bd8123fc91" providerId="ADAL" clId="{FBF4EBC3-73BA-4C1C-9981-B0402A214AC5}" dt="2019-01-08T13:38:04.712" v="3722"/>
          <ac:spMkLst>
            <pc:docMk/>
            <pc:sldMk cId="3757222031" sldId="715"/>
            <ac:spMk id="10" creationId="{D5F945CE-5188-41B9-9C0D-155067732D0C}"/>
          </ac:spMkLst>
        </pc:spChg>
        <pc:graphicFrameChg chg="mod modGraphic">
          <ac:chgData name="Hwidong LEE" userId="e0cc7a98-4032-42ed-bae6-35bd8123fc91" providerId="ADAL" clId="{FBF4EBC3-73BA-4C1C-9981-B0402A214AC5}" dt="2019-01-08T13:37:57.407" v="3713"/>
          <ac:graphicFrameMkLst>
            <pc:docMk/>
            <pc:sldMk cId="3757222031" sldId="715"/>
            <ac:graphicFrameMk id="9" creationId="{8A2B8BB6-D2D4-4646-9099-DCF3FE9E362E}"/>
          </ac:graphicFrameMkLst>
        </pc:graphicFrameChg>
        <pc:picChg chg="del">
          <ac:chgData name="Hwidong LEE" userId="e0cc7a98-4032-42ed-bae6-35bd8123fc91" providerId="ADAL" clId="{FBF4EBC3-73BA-4C1C-9981-B0402A214AC5}" dt="2019-01-08T13:37:47.227" v="3704" actId="478"/>
          <ac:picMkLst>
            <pc:docMk/>
            <pc:sldMk cId="3757222031" sldId="715"/>
            <ac:picMk id="3" creationId="{74500CE7-0EA4-4F0A-8786-749C1BF6DCCF}"/>
          </ac:picMkLst>
        </pc:picChg>
        <pc:picChg chg="add mod">
          <ac:chgData name="Hwidong LEE" userId="e0cc7a98-4032-42ed-bae6-35bd8123fc91" providerId="ADAL" clId="{FBF4EBC3-73BA-4C1C-9981-B0402A214AC5}" dt="2019-01-08T13:38:19.864" v="3724" actId="14100"/>
          <ac:picMkLst>
            <pc:docMk/>
            <pc:sldMk cId="3757222031" sldId="715"/>
            <ac:picMk id="4" creationId="{35C08EB3-98FE-4219-8F15-C58C2E4D238C}"/>
          </ac:picMkLst>
        </pc:picChg>
      </pc:sldChg>
      <pc:sldChg chg="add">
        <pc:chgData name="Hwidong LEE" userId="e0cc7a98-4032-42ed-bae6-35bd8123fc91" providerId="ADAL" clId="{FBF4EBC3-73BA-4C1C-9981-B0402A214AC5}" dt="2019-01-09T03:39:07.571" v="3733"/>
        <pc:sldMkLst>
          <pc:docMk/>
          <pc:sldMk cId="1693246399" sldId="721"/>
        </pc:sldMkLst>
      </pc:sldChg>
      <pc:sldChg chg="addSp delSp modSp add">
        <pc:chgData name="Hwidong LEE" userId="e0cc7a98-4032-42ed-bae6-35bd8123fc91" providerId="ADAL" clId="{FBF4EBC3-73BA-4C1C-9981-B0402A214AC5}" dt="2019-01-09T04:34:59.182" v="4099" actId="478"/>
        <pc:sldMkLst>
          <pc:docMk/>
          <pc:sldMk cId="4096185518" sldId="722"/>
        </pc:sldMkLst>
        <pc:spChg chg="mod">
          <ac:chgData name="Hwidong LEE" userId="e0cc7a98-4032-42ed-bae6-35bd8123fc91" providerId="ADAL" clId="{FBF4EBC3-73BA-4C1C-9981-B0402A214AC5}" dt="2019-01-09T03:40:22.856" v="3833"/>
          <ac:spMkLst>
            <pc:docMk/>
            <pc:sldMk cId="4096185518" sldId="722"/>
            <ac:spMk id="7" creationId="{CB7DAD21-3C4A-4FB7-87E9-2D11E0CB01A4}"/>
          </ac:spMkLst>
        </pc:spChg>
        <pc:spChg chg="mod">
          <ac:chgData name="Hwidong LEE" userId="e0cc7a98-4032-42ed-bae6-35bd8123fc91" providerId="ADAL" clId="{FBF4EBC3-73BA-4C1C-9981-B0402A214AC5}" dt="2019-01-09T03:42:06.846" v="4092" actId="14100"/>
          <ac:spMkLst>
            <pc:docMk/>
            <pc:sldMk cId="4096185518" sldId="722"/>
            <ac:spMk id="8" creationId="{F7A9A946-3DAA-4696-BE67-A8F40EDC6F7C}"/>
          </ac:spMkLst>
        </pc:spChg>
        <pc:spChg chg="mod">
          <ac:chgData name="Hwidong LEE" userId="e0cc7a98-4032-42ed-bae6-35bd8123fc91" providerId="ADAL" clId="{FBF4EBC3-73BA-4C1C-9981-B0402A214AC5}" dt="2019-01-09T03:39:55.813" v="3759"/>
          <ac:spMkLst>
            <pc:docMk/>
            <pc:sldMk cId="4096185518" sldId="722"/>
            <ac:spMk id="10" creationId="{D5F945CE-5188-41B9-9C0D-155067732D0C}"/>
          </ac:spMkLst>
        </pc:spChg>
        <pc:spChg chg="add mod">
          <ac:chgData name="Hwidong LEE" userId="e0cc7a98-4032-42ed-bae6-35bd8123fc91" providerId="ADAL" clId="{FBF4EBC3-73BA-4C1C-9981-B0402A214AC5}" dt="2019-01-09T03:42:37.984" v="4097" actId="207"/>
          <ac:spMkLst>
            <pc:docMk/>
            <pc:sldMk cId="4096185518" sldId="722"/>
            <ac:spMk id="11" creationId="{EA30B2E1-1430-49E6-94B5-CF7C32EBC955}"/>
          </ac:spMkLst>
        </pc:spChg>
        <pc:spChg chg="add del">
          <ac:chgData name="Hwidong LEE" userId="e0cc7a98-4032-42ed-bae6-35bd8123fc91" providerId="ADAL" clId="{FBF4EBC3-73BA-4C1C-9981-B0402A214AC5}" dt="2019-01-09T04:34:59.182" v="4099" actId="478"/>
          <ac:spMkLst>
            <pc:docMk/>
            <pc:sldMk cId="4096185518" sldId="722"/>
            <ac:spMk id="12" creationId="{D3DE6742-D6AE-4E72-9ABA-CA017B61C95F}"/>
          </ac:spMkLst>
        </pc:spChg>
        <pc:spChg chg="mod">
          <ac:chgData name="Hwidong LEE" userId="e0cc7a98-4032-42ed-bae6-35bd8123fc91" providerId="ADAL" clId="{FBF4EBC3-73BA-4C1C-9981-B0402A214AC5}" dt="2019-01-09T03:42:15.287" v="4093" actId="13926"/>
          <ac:spMkLst>
            <pc:docMk/>
            <pc:sldMk cId="4096185518" sldId="722"/>
            <ac:spMk id="19" creationId="{FAF5CB1E-8B00-448F-A4F2-93181BA0890E}"/>
          </ac:spMkLst>
        </pc:spChg>
        <pc:spChg chg="del mod">
          <ac:chgData name="Hwidong LEE" userId="e0cc7a98-4032-42ed-bae6-35bd8123fc91" providerId="ADAL" clId="{FBF4EBC3-73BA-4C1C-9981-B0402A214AC5}" dt="2019-01-09T03:40:40.511" v="3858" actId="478"/>
          <ac:spMkLst>
            <pc:docMk/>
            <pc:sldMk cId="4096185518" sldId="722"/>
            <ac:spMk id="20" creationId="{9E095117-A095-40AD-BF3C-7D14E68E8A9B}"/>
          </ac:spMkLst>
        </pc:spChg>
        <pc:spChg chg="del">
          <ac:chgData name="Hwidong LEE" userId="e0cc7a98-4032-42ed-bae6-35bd8123fc91" providerId="ADAL" clId="{FBF4EBC3-73BA-4C1C-9981-B0402A214AC5}" dt="2019-01-09T03:40:42.351" v="3859" actId="478"/>
          <ac:spMkLst>
            <pc:docMk/>
            <pc:sldMk cId="4096185518" sldId="722"/>
            <ac:spMk id="21" creationId="{85B9967C-5810-4989-9277-74856E110718}"/>
          </ac:spMkLst>
        </pc:spChg>
        <pc:graphicFrameChg chg="mod modGraphic">
          <ac:chgData name="Hwidong LEE" userId="e0cc7a98-4032-42ed-bae6-35bd8123fc91" providerId="ADAL" clId="{FBF4EBC3-73BA-4C1C-9981-B0402A214AC5}" dt="2019-01-09T03:39:50.880" v="3740"/>
          <ac:graphicFrameMkLst>
            <pc:docMk/>
            <pc:sldMk cId="4096185518" sldId="722"/>
            <ac:graphicFrameMk id="9" creationId="{8A2B8BB6-D2D4-4646-9099-DCF3FE9E362E}"/>
          </ac:graphicFrameMkLst>
        </pc:graphicFrameChg>
      </pc:sldChg>
      <pc:sldChg chg="addSp delSp modSp add">
        <pc:chgData name="Hwidong LEE" userId="e0cc7a98-4032-42ed-bae6-35bd8123fc91" providerId="ADAL" clId="{FBF4EBC3-73BA-4C1C-9981-B0402A214AC5}" dt="2019-01-09T04:36:04.585" v="4165" actId="1076"/>
        <pc:sldMkLst>
          <pc:docMk/>
          <pc:sldMk cId="1873614638" sldId="723"/>
        </pc:sldMkLst>
        <pc:spChg chg="add del mod">
          <ac:chgData name="Hwidong LEE" userId="e0cc7a98-4032-42ed-bae6-35bd8123fc91" providerId="ADAL" clId="{FBF4EBC3-73BA-4C1C-9981-B0402A214AC5}" dt="2019-01-09T04:35:18.615" v="4119" actId="478"/>
          <ac:spMkLst>
            <pc:docMk/>
            <pc:sldMk cId="1873614638" sldId="723"/>
            <ac:spMk id="3" creationId="{452F6922-D617-44A9-AAA4-1BCA00F442EB}"/>
          </ac:spMkLst>
        </pc:spChg>
        <pc:spChg chg="del">
          <ac:chgData name="Hwidong LEE" userId="e0cc7a98-4032-42ed-bae6-35bd8123fc91" providerId="ADAL" clId="{FBF4EBC3-73BA-4C1C-9981-B0402A214AC5}" dt="2019-01-09T04:35:16.420" v="4118" actId="478"/>
          <ac:spMkLst>
            <pc:docMk/>
            <pc:sldMk cId="1873614638" sldId="723"/>
            <ac:spMk id="7" creationId="{CB7DAD21-3C4A-4FB7-87E9-2D11E0CB01A4}"/>
          </ac:spMkLst>
        </pc:spChg>
        <pc:spChg chg="del">
          <ac:chgData name="Hwidong LEE" userId="e0cc7a98-4032-42ed-bae6-35bd8123fc91" providerId="ADAL" clId="{FBF4EBC3-73BA-4C1C-9981-B0402A214AC5}" dt="2019-01-09T04:35:11.583" v="4115" actId="478"/>
          <ac:spMkLst>
            <pc:docMk/>
            <pc:sldMk cId="1873614638" sldId="723"/>
            <ac:spMk id="8" creationId="{F7A9A946-3DAA-4696-BE67-A8F40EDC6F7C}"/>
          </ac:spMkLst>
        </pc:spChg>
        <pc:spChg chg="del">
          <ac:chgData name="Hwidong LEE" userId="e0cc7a98-4032-42ed-bae6-35bd8123fc91" providerId="ADAL" clId="{FBF4EBC3-73BA-4C1C-9981-B0402A214AC5}" dt="2019-01-09T04:35:13.591" v="4117" actId="478"/>
          <ac:spMkLst>
            <pc:docMk/>
            <pc:sldMk cId="1873614638" sldId="723"/>
            <ac:spMk id="11" creationId="{EA30B2E1-1430-49E6-94B5-CF7C32EBC955}"/>
          </ac:spMkLst>
        </pc:spChg>
        <pc:spChg chg="mod">
          <ac:chgData name="Hwidong LEE" userId="e0cc7a98-4032-42ed-bae6-35bd8123fc91" providerId="ADAL" clId="{FBF4EBC3-73BA-4C1C-9981-B0402A214AC5}" dt="2019-01-09T04:35:09.651" v="4114" actId="27636"/>
          <ac:spMkLst>
            <pc:docMk/>
            <pc:sldMk cId="1873614638" sldId="723"/>
            <ac:spMk id="13" creationId="{74FA81EF-6501-4E98-88A4-B3CF4FD5753A}"/>
          </ac:spMkLst>
        </pc:spChg>
        <pc:spChg chg="del">
          <ac:chgData name="Hwidong LEE" userId="e0cc7a98-4032-42ed-bae6-35bd8123fc91" providerId="ADAL" clId="{FBF4EBC3-73BA-4C1C-9981-B0402A214AC5}" dt="2019-01-09T04:35:04.395" v="4101" actId="478"/>
          <ac:spMkLst>
            <pc:docMk/>
            <pc:sldMk cId="1873614638" sldId="723"/>
            <ac:spMk id="14" creationId="{980A925E-285B-4BEA-9661-8962BC7394D8}"/>
          </ac:spMkLst>
        </pc:spChg>
        <pc:spChg chg="add del mod">
          <ac:chgData name="Hwidong LEE" userId="e0cc7a98-4032-42ed-bae6-35bd8123fc91" providerId="ADAL" clId="{FBF4EBC3-73BA-4C1C-9981-B0402A214AC5}" dt="2019-01-09T04:35:45.425" v="4125" actId="478"/>
          <ac:spMkLst>
            <pc:docMk/>
            <pc:sldMk cId="1873614638" sldId="723"/>
            <ac:spMk id="15" creationId="{6FADA790-EB90-4078-B61C-5C68B9A550CA}"/>
          </ac:spMkLst>
        </pc:spChg>
        <pc:spChg chg="add mod">
          <ac:chgData name="Hwidong LEE" userId="e0cc7a98-4032-42ed-bae6-35bd8123fc91" providerId="ADAL" clId="{FBF4EBC3-73BA-4C1C-9981-B0402A214AC5}" dt="2019-01-09T04:36:04.585" v="4165" actId="1076"/>
          <ac:spMkLst>
            <pc:docMk/>
            <pc:sldMk cId="1873614638" sldId="723"/>
            <ac:spMk id="16" creationId="{7C764161-A7CF-4F70-8C91-AAF138AF18D6}"/>
          </ac:spMkLst>
        </pc:spChg>
        <pc:spChg chg="del">
          <ac:chgData name="Hwidong LEE" userId="e0cc7a98-4032-42ed-bae6-35bd8123fc91" providerId="ADAL" clId="{FBF4EBC3-73BA-4C1C-9981-B0402A214AC5}" dt="2019-01-09T04:35:12.719" v="4116" actId="478"/>
          <ac:spMkLst>
            <pc:docMk/>
            <pc:sldMk cId="1873614638" sldId="723"/>
            <ac:spMk id="19" creationId="{FAF5CB1E-8B00-448F-A4F2-93181BA0890E}"/>
          </ac:spMkLst>
        </pc:spChg>
        <pc:picChg chg="add mod">
          <ac:chgData name="Hwidong LEE" userId="e0cc7a98-4032-42ed-bae6-35bd8123fc91" providerId="ADAL" clId="{FBF4EBC3-73BA-4C1C-9981-B0402A214AC5}" dt="2019-01-09T04:35:27.421" v="4122" actId="14100"/>
          <ac:picMkLst>
            <pc:docMk/>
            <pc:sldMk cId="1873614638" sldId="723"/>
            <ac:picMk id="5" creationId="{B0665421-D15F-46A1-A1A9-1D63C684BF29}"/>
          </ac:picMkLst>
        </pc:picChg>
      </pc:sldChg>
      <pc:sldChg chg="addSp delSp modSp add">
        <pc:chgData name="Hwidong LEE" userId="e0cc7a98-4032-42ed-bae6-35bd8123fc91" providerId="ADAL" clId="{FBF4EBC3-73BA-4C1C-9981-B0402A214AC5}" dt="2019-01-09T13:02:24.536" v="4471"/>
        <pc:sldMkLst>
          <pc:docMk/>
          <pc:sldMk cId="2850663361" sldId="724"/>
        </pc:sldMkLst>
        <pc:spChg chg="mod">
          <ac:chgData name="Hwidong LEE" userId="e0cc7a98-4032-42ed-bae6-35bd8123fc91" providerId="ADAL" clId="{FBF4EBC3-73BA-4C1C-9981-B0402A214AC5}" dt="2019-01-09T13:01:53.170" v="4446" actId="14100"/>
          <ac:spMkLst>
            <pc:docMk/>
            <pc:sldMk cId="2850663361" sldId="724"/>
            <ac:spMk id="7" creationId="{CB7DAD21-3C4A-4FB7-87E9-2D11E0CB01A4}"/>
          </ac:spMkLst>
        </pc:spChg>
        <pc:spChg chg="mod">
          <ac:chgData name="Hwidong LEE" userId="e0cc7a98-4032-42ed-bae6-35bd8123fc91" providerId="ADAL" clId="{FBF4EBC3-73BA-4C1C-9981-B0402A214AC5}" dt="2019-01-09T13:01:21.823" v="4443" actId="13926"/>
          <ac:spMkLst>
            <pc:docMk/>
            <pc:sldMk cId="2850663361" sldId="724"/>
            <ac:spMk id="8" creationId="{F7A9A946-3DAA-4696-BE67-A8F40EDC6F7C}"/>
          </ac:spMkLst>
        </pc:spChg>
        <pc:spChg chg="mod">
          <ac:chgData name="Hwidong LEE" userId="e0cc7a98-4032-42ed-bae6-35bd8123fc91" providerId="ADAL" clId="{FBF4EBC3-73BA-4C1C-9981-B0402A214AC5}" dt="2019-01-09T12:59:11.553" v="4190" actId="255"/>
          <ac:spMkLst>
            <pc:docMk/>
            <pc:sldMk cId="2850663361" sldId="724"/>
            <ac:spMk id="10" creationId="{D5F945CE-5188-41B9-9C0D-155067732D0C}"/>
          </ac:spMkLst>
        </pc:spChg>
        <pc:spChg chg="del">
          <ac:chgData name="Hwidong LEE" userId="e0cc7a98-4032-42ed-bae6-35bd8123fc91" providerId="ADAL" clId="{FBF4EBC3-73BA-4C1C-9981-B0402A214AC5}" dt="2019-01-09T13:00:33.461" v="4436" actId="478"/>
          <ac:spMkLst>
            <pc:docMk/>
            <pc:sldMk cId="2850663361" sldId="724"/>
            <ac:spMk id="11" creationId="{EA30B2E1-1430-49E6-94B5-CF7C32EBC955}"/>
          </ac:spMkLst>
        </pc:spChg>
        <pc:spChg chg="add mod">
          <ac:chgData name="Hwidong LEE" userId="e0cc7a98-4032-42ed-bae6-35bd8123fc91" providerId="ADAL" clId="{FBF4EBC3-73BA-4C1C-9981-B0402A214AC5}" dt="2019-01-09T13:02:02.246" v="4454"/>
          <ac:spMkLst>
            <pc:docMk/>
            <pc:sldMk cId="2850663361" sldId="724"/>
            <ac:spMk id="12" creationId="{C8C26BBE-C91B-4D28-BC3E-CE69449640D4}"/>
          </ac:spMkLst>
        </pc:spChg>
        <pc:spChg chg="add mod">
          <ac:chgData name="Hwidong LEE" userId="e0cc7a98-4032-42ed-bae6-35bd8123fc91" providerId="ADAL" clId="{FBF4EBC3-73BA-4C1C-9981-B0402A214AC5}" dt="2019-01-09T13:02:24.536" v="4471"/>
          <ac:spMkLst>
            <pc:docMk/>
            <pc:sldMk cId="2850663361" sldId="724"/>
            <ac:spMk id="15" creationId="{8E6596EC-E949-470F-B6E3-AF66C55B44A5}"/>
          </ac:spMkLst>
        </pc:spChg>
        <pc:spChg chg="del">
          <ac:chgData name="Hwidong LEE" userId="e0cc7a98-4032-42ed-bae6-35bd8123fc91" providerId="ADAL" clId="{FBF4EBC3-73BA-4C1C-9981-B0402A214AC5}" dt="2019-01-09T13:00:31.765" v="4435" actId="478"/>
          <ac:spMkLst>
            <pc:docMk/>
            <pc:sldMk cId="2850663361" sldId="724"/>
            <ac:spMk id="19" creationId="{FAF5CB1E-8B00-448F-A4F2-93181BA0890E}"/>
          </ac:spMkLst>
        </pc:spChg>
        <pc:graphicFrameChg chg="mod modGraphic">
          <ac:chgData name="Hwidong LEE" userId="e0cc7a98-4032-42ed-bae6-35bd8123fc91" providerId="ADAL" clId="{FBF4EBC3-73BA-4C1C-9981-B0402A214AC5}" dt="2019-01-09T12:59:19.981" v="4217"/>
          <ac:graphicFrameMkLst>
            <pc:docMk/>
            <pc:sldMk cId="2850663361" sldId="724"/>
            <ac:graphicFrameMk id="9" creationId="{8A2B8BB6-D2D4-4646-9099-DCF3FE9E362E}"/>
          </ac:graphicFrameMkLst>
        </pc:graphicFrameChg>
        <pc:picChg chg="add mod">
          <ac:chgData name="Hwidong LEE" userId="e0cc7a98-4032-42ed-bae6-35bd8123fc91" providerId="ADAL" clId="{FBF4EBC3-73BA-4C1C-9981-B0402A214AC5}" dt="2019-01-09T13:01:42.355" v="4445" actId="1076"/>
          <ac:picMkLst>
            <pc:docMk/>
            <pc:sldMk cId="2850663361" sldId="724"/>
            <ac:picMk id="3" creationId="{4CC23DF0-3A32-424D-B7FE-5B8DDADD6350}"/>
          </ac:picMkLst>
        </pc:picChg>
      </pc:sldChg>
      <pc:sldChg chg="addSp delSp modSp add">
        <pc:chgData name="Hwidong LEE" userId="e0cc7a98-4032-42ed-bae6-35bd8123fc91" providerId="ADAL" clId="{FBF4EBC3-73BA-4C1C-9981-B0402A214AC5}" dt="2019-01-09T13:03:40.290" v="4482" actId="1076"/>
        <pc:sldMkLst>
          <pc:docMk/>
          <pc:sldMk cId="2692249756" sldId="725"/>
        </pc:sldMkLst>
        <pc:spChg chg="add">
          <ac:chgData name="Hwidong LEE" userId="e0cc7a98-4032-42ed-bae6-35bd8123fc91" providerId="ADAL" clId="{FBF4EBC3-73BA-4C1C-9981-B0402A214AC5}" dt="2019-01-09T13:03:06.614" v="4475"/>
          <ac:spMkLst>
            <pc:docMk/>
            <pc:sldMk cId="2692249756" sldId="725"/>
            <ac:spMk id="7" creationId="{6A1EC134-0A1B-4F8F-8F09-625BE0B57E5F}"/>
          </ac:spMkLst>
        </pc:spChg>
        <pc:spChg chg="del">
          <ac:chgData name="Hwidong LEE" userId="e0cc7a98-4032-42ed-bae6-35bd8123fc91" providerId="ADAL" clId="{FBF4EBC3-73BA-4C1C-9981-B0402A214AC5}" dt="2019-01-09T13:03:06.376" v="4474" actId="478"/>
          <ac:spMkLst>
            <pc:docMk/>
            <pc:sldMk cId="2692249756" sldId="725"/>
            <ac:spMk id="10" creationId="{D5F945CE-5188-41B9-9C0D-155067732D0C}"/>
          </ac:spMkLst>
        </pc:spChg>
        <pc:spChg chg="del">
          <ac:chgData name="Hwidong LEE" userId="e0cc7a98-4032-42ed-bae6-35bd8123fc91" providerId="ADAL" clId="{FBF4EBC3-73BA-4C1C-9981-B0402A214AC5}" dt="2019-01-09T13:03:13.739" v="4478" actId="478"/>
          <ac:spMkLst>
            <pc:docMk/>
            <pc:sldMk cId="2692249756" sldId="725"/>
            <ac:spMk id="16" creationId="{7C764161-A7CF-4F70-8C91-AAF138AF18D6}"/>
          </ac:spMkLst>
        </pc:spChg>
        <pc:graphicFrameChg chg="mod modGraphic">
          <ac:chgData name="Hwidong LEE" userId="e0cc7a98-4032-42ed-bae6-35bd8123fc91" providerId="ADAL" clId="{FBF4EBC3-73BA-4C1C-9981-B0402A214AC5}" dt="2019-01-09T13:03:09.639" v="4476" actId="20577"/>
          <ac:graphicFrameMkLst>
            <pc:docMk/>
            <pc:sldMk cId="2692249756" sldId="725"/>
            <ac:graphicFrameMk id="9" creationId="{8A2B8BB6-D2D4-4646-9099-DCF3FE9E362E}"/>
          </ac:graphicFrameMkLst>
        </pc:graphicFrameChg>
        <pc:picChg chg="add mod">
          <ac:chgData name="Hwidong LEE" userId="e0cc7a98-4032-42ed-bae6-35bd8123fc91" providerId="ADAL" clId="{FBF4EBC3-73BA-4C1C-9981-B0402A214AC5}" dt="2019-01-09T13:03:36.424" v="4480" actId="1076"/>
          <ac:picMkLst>
            <pc:docMk/>
            <pc:sldMk cId="2692249756" sldId="725"/>
            <ac:picMk id="3" creationId="{E39C0E35-B917-4B9E-86AB-B3F991A2D8F3}"/>
          </ac:picMkLst>
        </pc:picChg>
        <pc:picChg chg="del">
          <ac:chgData name="Hwidong LEE" userId="e0cc7a98-4032-42ed-bae6-35bd8123fc91" providerId="ADAL" clId="{FBF4EBC3-73BA-4C1C-9981-B0402A214AC5}" dt="2019-01-09T13:03:11.516" v="4477" actId="478"/>
          <ac:picMkLst>
            <pc:docMk/>
            <pc:sldMk cId="2692249756" sldId="725"/>
            <ac:picMk id="5" creationId="{B0665421-D15F-46A1-A1A9-1D63C684BF29}"/>
          </ac:picMkLst>
        </pc:picChg>
        <pc:picChg chg="add mod">
          <ac:chgData name="Hwidong LEE" userId="e0cc7a98-4032-42ed-bae6-35bd8123fc91" providerId="ADAL" clId="{FBF4EBC3-73BA-4C1C-9981-B0402A214AC5}" dt="2019-01-09T13:03:40.290" v="4482" actId="1076"/>
          <ac:picMkLst>
            <pc:docMk/>
            <pc:sldMk cId="2692249756" sldId="725"/>
            <ac:picMk id="6" creationId="{A1667E5C-6A2E-43AD-BCF3-0F1108BDD3CA}"/>
          </ac:picMkLst>
        </pc:picChg>
      </pc:sldChg>
      <pc:sldChg chg="delSp modSp add">
        <pc:chgData name="Hwidong LEE" userId="e0cc7a98-4032-42ed-bae6-35bd8123fc91" providerId="ADAL" clId="{FBF4EBC3-73BA-4C1C-9981-B0402A214AC5}" dt="2019-01-09T13:08:44.832" v="4892" actId="207"/>
        <pc:sldMkLst>
          <pc:docMk/>
          <pc:sldMk cId="1187662470" sldId="726"/>
        </pc:sldMkLst>
        <pc:spChg chg="mod">
          <ac:chgData name="Hwidong LEE" userId="e0cc7a98-4032-42ed-bae6-35bd8123fc91" providerId="ADAL" clId="{FBF4EBC3-73BA-4C1C-9981-B0402A214AC5}" dt="2019-01-09T13:07:21.917" v="4622" actId="14100"/>
          <ac:spMkLst>
            <pc:docMk/>
            <pc:sldMk cId="1187662470" sldId="726"/>
            <ac:spMk id="7" creationId="{CB7DAD21-3C4A-4FB7-87E9-2D11E0CB01A4}"/>
          </ac:spMkLst>
        </pc:spChg>
        <pc:spChg chg="del">
          <ac:chgData name="Hwidong LEE" userId="e0cc7a98-4032-42ed-bae6-35bd8123fc91" providerId="ADAL" clId="{FBF4EBC3-73BA-4C1C-9981-B0402A214AC5}" dt="2019-01-09T13:06:47.792" v="4539" actId="478"/>
          <ac:spMkLst>
            <pc:docMk/>
            <pc:sldMk cId="1187662470" sldId="726"/>
            <ac:spMk id="8" creationId="{F7A9A946-3DAA-4696-BE67-A8F40EDC6F7C}"/>
          </ac:spMkLst>
        </pc:spChg>
        <pc:spChg chg="mod">
          <ac:chgData name="Hwidong LEE" userId="e0cc7a98-4032-42ed-bae6-35bd8123fc91" providerId="ADAL" clId="{FBF4EBC3-73BA-4C1C-9981-B0402A214AC5}" dt="2019-01-09T13:06:34.735" v="4507"/>
          <ac:spMkLst>
            <pc:docMk/>
            <pc:sldMk cId="1187662470" sldId="726"/>
            <ac:spMk id="10" creationId="{D5F945CE-5188-41B9-9C0D-155067732D0C}"/>
          </ac:spMkLst>
        </pc:spChg>
        <pc:spChg chg="del">
          <ac:chgData name="Hwidong LEE" userId="e0cc7a98-4032-42ed-bae6-35bd8123fc91" providerId="ADAL" clId="{FBF4EBC3-73BA-4C1C-9981-B0402A214AC5}" dt="2019-01-09T13:06:44.516" v="4537" actId="478"/>
          <ac:spMkLst>
            <pc:docMk/>
            <pc:sldMk cId="1187662470" sldId="726"/>
            <ac:spMk id="12" creationId="{C8C26BBE-C91B-4D28-BC3E-CE69449640D4}"/>
          </ac:spMkLst>
        </pc:spChg>
        <pc:spChg chg="mod">
          <ac:chgData name="Hwidong LEE" userId="e0cc7a98-4032-42ed-bae6-35bd8123fc91" providerId="ADAL" clId="{FBF4EBC3-73BA-4C1C-9981-B0402A214AC5}" dt="2019-01-09T13:08:44.832" v="4892" actId="207"/>
          <ac:spMkLst>
            <pc:docMk/>
            <pc:sldMk cId="1187662470" sldId="726"/>
            <ac:spMk id="15" creationId="{8E6596EC-E949-470F-B6E3-AF66C55B44A5}"/>
          </ac:spMkLst>
        </pc:spChg>
        <pc:graphicFrameChg chg="mod modGraphic">
          <ac:chgData name="Hwidong LEE" userId="e0cc7a98-4032-42ed-bae6-35bd8123fc91" providerId="ADAL" clId="{FBF4EBC3-73BA-4C1C-9981-B0402A214AC5}" dt="2019-01-09T13:06:27.601" v="4495"/>
          <ac:graphicFrameMkLst>
            <pc:docMk/>
            <pc:sldMk cId="1187662470" sldId="726"/>
            <ac:graphicFrameMk id="9" creationId="{8A2B8BB6-D2D4-4646-9099-DCF3FE9E362E}"/>
          </ac:graphicFrameMkLst>
        </pc:graphicFrameChg>
        <pc:picChg chg="del">
          <ac:chgData name="Hwidong LEE" userId="e0cc7a98-4032-42ed-bae6-35bd8123fc91" providerId="ADAL" clId="{FBF4EBC3-73BA-4C1C-9981-B0402A214AC5}" dt="2019-01-09T13:06:46.115" v="4538" actId="478"/>
          <ac:picMkLst>
            <pc:docMk/>
            <pc:sldMk cId="1187662470" sldId="726"/>
            <ac:picMk id="3" creationId="{4CC23DF0-3A32-424D-B7FE-5B8DDADD6350}"/>
          </ac:picMkLst>
        </pc:picChg>
      </pc:sldChg>
      <pc:sldChg chg="addSp delSp modSp add">
        <pc:chgData name="Hwidong LEE" userId="e0cc7a98-4032-42ed-bae6-35bd8123fc91" providerId="ADAL" clId="{FBF4EBC3-73BA-4C1C-9981-B0402A214AC5}" dt="2019-01-09T13:09:22.147" v="4910" actId="1076"/>
        <pc:sldMkLst>
          <pc:docMk/>
          <pc:sldMk cId="1588523074" sldId="727"/>
        </pc:sldMkLst>
        <pc:spChg chg="mod">
          <ac:chgData name="Hwidong LEE" userId="e0cc7a98-4032-42ed-bae6-35bd8123fc91" providerId="ADAL" clId="{FBF4EBC3-73BA-4C1C-9981-B0402A214AC5}" dt="2019-01-09T13:09:08.220" v="4906"/>
          <ac:spMkLst>
            <pc:docMk/>
            <pc:sldMk cId="1588523074" sldId="727"/>
            <ac:spMk id="7" creationId="{6A1EC134-0A1B-4F8F-8F09-625BE0B57E5F}"/>
          </ac:spMkLst>
        </pc:spChg>
        <pc:graphicFrameChg chg="mod">
          <ac:chgData name="Hwidong LEE" userId="e0cc7a98-4032-42ed-bae6-35bd8123fc91" providerId="ADAL" clId="{FBF4EBC3-73BA-4C1C-9981-B0402A214AC5}" dt="2019-01-09T13:09:03.095" v="4894"/>
          <ac:graphicFrameMkLst>
            <pc:docMk/>
            <pc:sldMk cId="1588523074" sldId="727"/>
            <ac:graphicFrameMk id="9" creationId="{8A2B8BB6-D2D4-4646-9099-DCF3FE9E362E}"/>
          </ac:graphicFrameMkLst>
        </pc:graphicFrameChg>
        <pc:picChg chg="del">
          <ac:chgData name="Hwidong LEE" userId="e0cc7a98-4032-42ed-bae6-35bd8123fc91" providerId="ADAL" clId="{FBF4EBC3-73BA-4C1C-9981-B0402A214AC5}" dt="2019-01-09T13:09:09.078" v="4907" actId="478"/>
          <ac:picMkLst>
            <pc:docMk/>
            <pc:sldMk cId="1588523074" sldId="727"/>
            <ac:picMk id="3" creationId="{E39C0E35-B917-4B9E-86AB-B3F991A2D8F3}"/>
          </ac:picMkLst>
        </pc:picChg>
        <pc:picChg chg="add mod">
          <ac:chgData name="Hwidong LEE" userId="e0cc7a98-4032-42ed-bae6-35bd8123fc91" providerId="ADAL" clId="{FBF4EBC3-73BA-4C1C-9981-B0402A214AC5}" dt="2019-01-09T13:09:22.147" v="4910" actId="1076"/>
          <ac:picMkLst>
            <pc:docMk/>
            <pc:sldMk cId="1588523074" sldId="727"/>
            <ac:picMk id="4" creationId="{4FB2B898-6642-45EF-92CD-F00CD661B33D}"/>
          </ac:picMkLst>
        </pc:picChg>
        <pc:picChg chg="del">
          <ac:chgData name="Hwidong LEE" userId="e0cc7a98-4032-42ed-bae6-35bd8123fc91" providerId="ADAL" clId="{FBF4EBC3-73BA-4C1C-9981-B0402A214AC5}" dt="2019-01-09T13:09:09.830" v="4908" actId="478"/>
          <ac:picMkLst>
            <pc:docMk/>
            <pc:sldMk cId="1588523074" sldId="727"/>
            <ac:picMk id="6" creationId="{A1667E5C-6A2E-43AD-BCF3-0F1108BDD3CA}"/>
          </ac:picMkLst>
        </pc:picChg>
      </pc:sldChg>
      <pc:sldChg chg="addSp delSp modSp add">
        <pc:chgData name="Hwidong LEE" userId="e0cc7a98-4032-42ed-bae6-35bd8123fc91" providerId="ADAL" clId="{FBF4EBC3-73BA-4C1C-9981-B0402A214AC5}" dt="2019-01-09T13:32:29.091" v="6648" actId="14100"/>
        <pc:sldMkLst>
          <pc:docMk/>
          <pc:sldMk cId="422528466" sldId="728"/>
        </pc:sldMkLst>
        <pc:spChg chg="mod">
          <ac:chgData name="Hwidong LEE" userId="e0cc7a98-4032-42ed-bae6-35bd8123fc91" providerId="ADAL" clId="{FBF4EBC3-73BA-4C1C-9981-B0402A214AC5}" dt="2019-01-09T13:32:29.091" v="6648" actId="14100"/>
          <ac:spMkLst>
            <pc:docMk/>
            <pc:sldMk cId="422528466" sldId="728"/>
            <ac:spMk id="7" creationId="{CB7DAD21-3C4A-4FB7-87E9-2D11E0CB01A4}"/>
          </ac:spMkLst>
        </pc:spChg>
        <pc:spChg chg="mod">
          <ac:chgData name="Hwidong LEE" userId="e0cc7a98-4032-42ed-bae6-35bd8123fc91" providerId="ADAL" clId="{FBF4EBC3-73BA-4C1C-9981-B0402A214AC5}" dt="2019-01-09T13:26:11.419" v="5612" actId="6549"/>
          <ac:spMkLst>
            <pc:docMk/>
            <pc:sldMk cId="422528466" sldId="728"/>
            <ac:spMk id="10" creationId="{D5F945CE-5188-41B9-9C0D-155067732D0C}"/>
          </ac:spMkLst>
        </pc:spChg>
        <pc:spChg chg="add del mod">
          <ac:chgData name="Hwidong LEE" userId="e0cc7a98-4032-42ed-bae6-35bd8123fc91" providerId="ADAL" clId="{FBF4EBC3-73BA-4C1C-9981-B0402A214AC5}" dt="2019-01-09T13:15:17.747" v="5337" actId="478"/>
          <ac:spMkLst>
            <pc:docMk/>
            <pc:sldMk cId="422528466" sldId="728"/>
            <ac:spMk id="12" creationId="{A045A3F1-B9FE-4DA5-94ED-E04B98189CCF}"/>
          </ac:spMkLst>
        </pc:spChg>
        <pc:spChg chg="del">
          <ac:chgData name="Hwidong LEE" userId="e0cc7a98-4032-42ed-bae6-35bd8123fc91" providerId="ADAL" clId="{FBF4EBC3-73BA-4C1C-9981-B0402A214AC5}" dt="2019-01-09T13:14:40.988" v="5245" actId="478"/>
          <ac:spMkLst>
            <pc:docMk/>
            <pc:sldMk cId="422528466" sldId="728"/>
            <ac:spMk id="15" creationId="{8E6596EC-E949-470F-B6E3-AF66C55B44A5}"/>
          </ac:spMkLst>
        </pc:spChg>
        <pc:spChg chg="add mod">
          <ac:chgData name="Hwidong LEE" userId="e0cc7a98-4032-42ed-bae6-35bd8123fc91" providerId="ADAL" clId="{FBF4EBC3-73BA-4C1C-9981-B0402A214AC5}" dt="2019-01-09T13:31:20.146" v="6371" actId="1076"/>
          <ac:spMkLst>
            <pc:docMk/>
            <pc:sldMk cId="422528466" sldId="728"/>
            <ac:spMk id="16" creationId="{2E6C27CD-1645-43C8-B654-B5C2D0120C44}"/>
          </ac:spMkLst>
        </pc:spChg>
        <pc:graphicFrameChg chg="mod modGraphic">
          <ac:chgData name="Hwidong LEE" userId="e0cc7a98-4032-42ed-bae6-35bd8123fc91" providerId="ADAL" clId="{FBF4EBC3-73BA-4C1C-9981-B0402A214AC5}" dt="2019-01-09T13:13:46.758" v="5141" actId="6549"/>
          <ac:graphicFrameMkLst>
            <pc:docMk/>
            <pc:sldMk cId="422528466" sldId="728"/>
            <ac:graphicFrameMk id="9" creationId="{8A2B8BB6-D2D4-4646-9099-DCF3FE9E362E}"/>
          </ac:graphicFrameMkLst>
        </pc:graphicFrameChg>
        <pc:picChg chg="add del mod">
          <ac:chgData name="Hwidong LEE" userId="e0cc7a98-4032-42ed-bae6-35bd8123fc91" providerId="ADAL" clId="{FBF4EBC3-73BA-4C1C-9981-B0402A214AC5}" dt="2019-01-09T13:12:48.987" v="5140" actId="478"/>
          <ac:picMkLst>
            <pc:docMk/>
            <pc:sldMk cId="422528466" sldId="728"/>
            <ac:picMk id="3" creationId="{24713FA3-32B5-48F1-B50D-CA5942A613A0}"/>
          </ac:picMkLst>
        </pc:picChg>
        <pc:picChg chg="add del mod">
          <ac:chgData name="Hwidong LEE" userId="e0cc7a98-4032-42ed-bae6-35bd8123fc91" providerId="ADAL" clId="{FBF4EBC3-73BA-4C1C-9981-B0402A214AC5}" dt="2019-01-09T13:14:33.899" v="5244" actId="478"/>
          <ac:picMkLst>
            <pc:docMk/>
            <pc:sldMk cId="422528466" sldId="728"/>
            <ac:picMk id="5" creationId="{4007D448-4CC0-4878-8D60-9638C60B61AF}"/>
          </ac:picMkLst>
        </pc:picChg>
      </pc:sldChg>
      <pc:sldChg chg="delSp modSp add">
        <pc:chgData name="Hwidong LEE" userId="e0cc7a98-4032-42ed-bae6-35bd8123fc91" providerId="ADAL" clId="{FBF4EBC3-73BA-4C1C-9981-B0402A214AC5}" dt="2019-01-09T13:30:32.264" v="6319" actId="20577"/>
        <pc:sldMkLst>
          <pc:docMk/>
          <pc:sldMk cId="184877796" sldId="730"/>
        </pc:sldMkLst>
        <pc:spChg chg="mod">
          <ac:chgData name="Hwidong LEE" userId="e0cc7a98-4032-42ed-bae6-35bd8123fc91" providerId="ADAL" clId="{FBF4EBC3-73BA-4C1C-9981-B0402A214AC5}" dt="2019-01-09T13:30:32.264" v="6319" actId="20577"/>
          <ac:spMkLst>
            <pc:docMk/>
            <pc:sldMk cId="184877796" sldId="730"/>
            <ac:spMk id="7" creationId="{CB7DAD21-3C4A-4FB7-87E9-2D11E0CB01A4}"/>
          </ac:spMkLst>
        </pc:spChg>
        <pc:spChg chg="del">
          <ac:chgData name="Hwidong LEE" userId="e0cc7a98-4032-42ed-bae6-35bd8123fc91" providerId="ADAL" clId="{FBF4EBC3-73BA-4C1C-9981-B0402A214AC5}" dt="2019-01-09T13:27:28.371" v="5631" actId="478"/>
          <ac:spMkLst>
            <pc:docMk/>
            <pc:sldMk cId="184877796" sldId="730"/>
            <ac:spMk id="10" creationId="{D5F945CE-5188-41B9-9C0D-155067732D0C}"/>
          </ac:spMkLst>
        </pc:spChg>
        <pc:spChg chg="mod">
          <ac:chgData name="Hwidong LEE" userId="e0cc7a98-4032-42ed-bae6-35bd8123fc91" providerId="ADAL" clId="{FBF4EBC3-73BA-4C1C-9981-B0402A214AC5}" dt="2019-01-09T13:27:26.371" v="5630" actId="27636"/>
          <ac:spMkLst>
            <pc:docMk/>
            <pc:sldMk cId="184877796" sldId="730"/>
            <ac:spMk id="13" creationId="{74FA81EF-6501-4E98-88A4-B3CF4FD5753A}"/>
          </ac:spMkLst>
        </pc:spChg>
        <pc:spChg chg="del">
          <ac:chgData name="Hwidong LEE" userId="e0cc7a98-4032-42ed-bae6-35bd8123fc91" providerId="ADAL" clId="{FBF4EBC3-73BA-4C1C-9981-B0402A214AC5}" dt="2019-01-09T13:27:22.161" v="5617" actId="478"/>
          <ac:spMkLst>
            <pc:docMk/>
            <pc:sldMk cId="184877796" sldId="730"/>
            <ac:spMk id="14" creationId="{980A925E-285B-4BEA-9661-8962BC7394D8}"/>
          </ac:spMkLst>
        </pc:spChg>
        <pc:spChg chg="del">
          <ac:chgData name="Hwidong LEE" userId="e0cc7a98-4032-42ed-bae6-35bd8123fc91" providerId="ADAL" clId="{FBF4EBC3-73BA-4C1C-9981-B0402A214AC5}" dt="2019-01-09T13:27:58.265" v="5742" actId="478"/>
          <ac:spMkLst>
            <pc:docMk/>
            <pc:sldMk cId="184877796" sldId="730"/>
            <ac:spMk id="16" creationId="{2E6C27CD-1645-43C8-B654-B5C2D0120C44}"/>
          </ac:spMkLst>
        </pc:spChg>
        <pc:graphicFrameChg chg="del">
          <ac:chgData name="Hwidong LEE" userId="e0cc7a98-4032-42ed-bae6-35bd8123fc91" providerId="ADAL" clId="{FBF4EBC3-73BA-4C1C-9981-B0402A214AC5}" dt="2019-01-09T13:27:20.722" v="5616" actId="478"/>
          <ac:graphicFrameMkLst>
            <pc:docMk/>
            <pc:sldMk cId="184877796" sldId="730"/>
            <ac:graphicFrameMk id="9" creationId="{8A2B8BB6-D2D4-4646-9099-DCF3FE9E362E}"/>
          </ac:graphicFrameMkLst>
        </pc:graphicFrameChg>
      </pc:sldChg>
    </pc:docChg>
  </pc:docChgLst>
  <pc:docChgLst>
    <pc:chgData name="Hwidong LEE" userId="e0cc7a98-4032-42ed-bae6-35bd8123fc91" providerId="ADAL" clId="{5C2010A8-D9E0-4A59-AF33-7A1AB6532AD5}"/>
    <pc:docChg chg="custSel addSld delSld modSld sldOrd">
      <pc:chgData name="Hwidong LEE" userId="e0cc7a98-4032-42ed-bae6-35bd8123fc91" providerId="ADAL" clId="{5C2010A8-D9E0-4A59-AF33-7A1AB6532AD5}" dt="2019-02-01T12:31:24.155" v="4056" actId="14100"/>
      <pc:docMkLst>
        <pc:docMk/>
      </pc:docMkLst>
      <pc:sldChg chg="addSp delSp modSp add delAnim modAnim">
        <pc:chgData name="Hwidong LEE" userId="e0cc7a98-4032-42ed-bae6-35bd8123fc91" providerId="ADAL" clId="{5C2010A8-D9E0-4A59-AF33-7A1AB6532AD5}" dt="2019-01-24T07:52:31.393" v="625" actId="14100"/>
        <pc:sldMkLst>
          <pc:docMk/>
          <pc:sldMk cId="3803739139" sldId="738"/>
        </pc:sldMkLst>
        <pc:spChg chg="mod">
          <ac:chgData name="Hwidong LEE" userId="e0cc7a98-4032-42ed-bae6-35bd8123fc91" providerId="ADAL" clId="{5C2010A8-D9E0-4A59-AF33-7A1AB6532AD5}" dt="2019-01-24T07:52:28.914" v="624" actId="14100"/>
          <ac:spMkLst>
            <pc:docMk/>
            <pc:sldMk cId="3803739139" sldId="738"/>
            <ac:spMk id="9" creationId="{E3B4D299-F9CB-41AC-BD85-6A4D7D2E8912}"/>
          </ac:spMkLst>
        </pc:spChg>
        <pc:spChg chg="mod">
          <ac:chgData name="Hwidong LEE" userId="e0cc7a98-4032-42ed-bae6-35bd8123fc91" providerId="ADAL" clId="{5C2010A8-D9E0-4A59-AF33-7A1AB6532AD5}" dt="2019-01-24T07:52:31.393" v="625" actId="14100"/>
          <ac:spMkLst>
            <pc:docMk/>
            <pc:sldMk cId="3803739139" sldId="738"/>
            <ac:spMk id="10" creationId="{B9120E74-AEBE-40DF-9C55-C99AAEEAA97F}"/>
          </ac:spMkLst>
        </pc:spChg>
        <pc:spChg chg="mod">
          <ac:chgData name="Hwidong LEE" userId="e0cc7a98-4032-42ed-bae6-35bd8123fc91" providerId="ADAL" clId="{5C2010A8-D9E0-4A59-AF33-7A1AB6532AD5}" dt="2019-01-24T07:40:28.256" v="42"/>
          <ac:spMkLst>
            <pc:docMk/>
            <pc:sldMk cId="3803739139" sldId="738"/>
            <ac:spMk id="12" creationId="{F337026B-63F7-4D42-A734-D0ECC69E62AE}"/>
          </ac:spMkLst>
        </pc:spChg>
        <pc:spChg chg="del">
          <ac:chgData name="Hwidong LEE" userId="e0cc7a98-4032-42ed-bae6-35bd8123fc91" providerId="ADAL" clId="{5C2010A8-D9E0-4A59-AF33-7A1AB6532AD5}" dt="2019-01-24T07:52:11.252" v="619" actId="478"/>
          <ac:spMkLst>
            <pc:docMk/>
            <pc:sldMk cId="3803739139" sldId="738"/>
            <ac:spMk id="14" creationId="{72DEFA0A-911B-43B5-9436-94ED2E3E2AF0}"/>
          </ac:spMkLst>
        </pc:spChg>
        <pc:spChg chg="del">
          <ac:chgData name="Hwidong LEE" userId="e0cc7a98-4032-42ed-bae6-35bd8123fc91" providerId="ADAL" clId="{5C2010A8-D9E0-4A59-AF33-7A1AB6532AD5}" dt="2019-01-24T07:50:47.500" v="369" actId="478"/>
          <ac:spMkLst>
            <pc:docMk/>
            <pc:sldMk cId="3803739139" sldId="738"/>
            <ac:spMk id="16" creationId="{E21877F9-239F-4AD8-B735-11F656BF22ED}"/>
          </ac:spMkLst>
        </pc:spChg>
        <pc:spChg chg="del">
          <ac:chgData name="Hwidong LEE" userId="e0cc7a98-4032-42ed-bae6-35bd8123fc91" providerId="ADAL" clId="{5C2010A8-D9E0-4A59-AF33-7A1AB6532AD5}" dt="2019-01-24T07:50:46.361" v="368" actId="478"/>
          <ac:spMkLst>
            <pc:docMk/>
            <pc:sldMk cId="3803739139" sldId="738"/>
            <ac:spMk id="18" creationId="{572BD747-F698-440E-9864-0CD0B751E6BB}"/>
          </ac:spMkLst>
        </pc:spChg>
        <pc:spChg chg="add mod">
          <ac:chgData name="Hwidong LEE" userId="e0cc7a98-4032-42ed-bae6-35bd8123fc91" providerId="ADAL" clId="{5C2010A8-D9E0-4A59-AF33-7A1AB6532AD5}" dt="2019-01-24T07:40:16.409" v="5" actId="1076"/>
          <ac:spMkLst>
            <pc:docMk/>
            <pc:sldMk cId="3803739139" sldId="738"/>
            <ac:spMk id="19" creationId="{A5125EB1-4DD0-41A7-8770-DE42A8DB2779}"/>
          </ac:spMkLst>
        </pc:spChg>
        <pc:spChg chg="add mod">
          <ac:chgData name="Hwidong LEE" userId="e0cc7a98-4032-42ed-bae6-35bd8123fc91" providerId="ADAL" clId="{5C2010A8-D9E0-4A59-AF33-7A1AB6532AD5}" dt="2019-01-24T07:41:23.463" v="46" actId="1076"/>
          <ac:spMkLst>
            <pc:docMk/>
            <pc:sldMk cId="3803739139" sldId="738"/>
            <ac:spMk id="21" creationId="{79F65898-7385-4AE2-9EE2-44447309731C}"/>
          </ac:spMkLst>
        </pc:spChg>
        <pc:spChg chg="add del mod">
          <ac:chgData name="Hwidong LEE" userId="e0cc7a98-4032-42ed-bae6-35bd8123fc91" providerId="ADAL" clId="{5C2010A8-D9E0-4A59-AF33-7A1AB6532AD5}" dt="2019-01-24T07:50:49.811" v="371" actId="478"/>
          <ac:spMkLst>
            <pc:docMk/>
            <pc:sldMk cId="3803739139" sldId="738"/>
            <ac:spMk id="22" creationId="{B6551078-3B28-4F93-81FE-A7A8472C19E8}"/>
          </ac:spMkLst>
        </pc:spChg>
        <pc:picChg chg="add mod">
          <ac:chgData name="Hwidong LEE" userId="e0cc7a98-4032-42ed-bae6-35bd8123fc91" providerId="ADAL" clId="{5C2010A8-D9E0-4A59-AF33-7A1AB6532AD5}" dt="2019-01-24T07:41:16.310" v="44" actId="1076"/>
          <ac:picMkLst>
            <pc:docMk/>
            <pc:sldMk cId="3803739139" sldId="738"/>
            <ac:picMk id="20" creationId="{7C89DC5F-548D-43BF-B586-0732286983EA}"/>
          </ac:picMkLst>
        </pc:picChg>
        <pc:cxnChg chg="del mod">
          <ac:chgData name="Hwidong LEE" userId="e0cc7a98-4032-42ed-bae6-35bd8123fc91" providerId="ADAL" clId="{5C2010A8-D9E0-4A59-AF33-7A1AB6532AD5}" dt="2019-01-24T07:50:48.678" v="370" actId="478"/>
          <ac:cxnSpMkLst>
            <pc:docMk/>
            <pc:sldMk cId="3803739139" sldId="738"/>
            <ac:cxnSpMk id="3" creationId="{56A47CCE-EF26-418E-AD75-A30B8BBC017A}"/>
          </ac:cxnSpMkLst>
        </pc:cxnChg>
      </pc:sldChg>
      <pc:sldChg chg="delSp modSp add modAnim">
        <pc:chgData name="Hwidong LEE" userId="e0cc7a98-4032-42ed-bae6-35bd8123fc91" providerId="ADAL" clId="{5C2010A8-D9E0-4A59-AF33-7A1AB6532AD5}" dt="2019-01-24T07:58:38.162" v="1524" actId="20577"/>
        <pc:sldMkLst>
          <pc:docMk/>
          <pc:sldMk cId="3392967252" sldId="739"/>
        </pc:sldMkLst>
        <pc:spChg chg="mod">
          <ac:chgData name="Hwidong LEE" userId="e0cc7a98-4032-42ed-bae6-35bd8123fc91" providerId="ADAL" clId="{5C2010A8-D9E0-4A59-AF33-7A1AB6532AD5}" dt="2019-01-24T07:58:38.162" v="1524" actId="20577"/>
          <ac:spMkLst>
            <pc:docMk/>
            <pc:sldMk cId="3392967252" sldId="739"/>
            <ac:spMk id="9" creationId="{E3B4D299-F9CB-41AC-BD85-6A4D7D2E8912}"/>
          </ac:spMkLst>
        </pc:spChg>
        <pc:spChg chg="mod">
          <ac:chgData name="Hwidong LEE" userId="e0cc7a98-4032-42ed-bae6-35bd8123fc91" providerId="ADAL" clId="{5C2010A8-D9E0-4A59-AF33-7A1AB6532AD5}" dt="2019-01-24T07:58:36.298" v="1522" actId="20577"/>
          <ac:spMkLst>
            <pc:docMk/>
            <pc:sldMk cId="3392967252" sldId="739"/>
            <ac:spMk id="10" creationId="{B9120E74-AEBE-40DF-9C55-C99AAEEAA97F}"/>
          </ac:spMkLst>
        </pc:spChg>
        <pc:spChg chg="mod">
          <ac:chgData name="Hwidong LEE" userId="e0cc7a98-4032-42ed-bae6-35bd8123fc91" providerId="ADAL" clId="{5C2010A8-D9E0-4A59-AF33-7A1AB6532AD5}" dt="2019-01-24T07:53:51.799" v="694"/>
          <ac:spMkLst>
            <pc:docMk/>
            <pc:sldMk cId="3392967252" sldId="739"/>
            <ac:spMk id="12" creationId="{F337026B-63F7-4D42-A734-D0ECC69E62AE}"/>
          </ac:spMkLst>
        </pc:spChg>
        <pc:spChg chg="del">
          <ac:chgData name="Hwidong LEE" userId="e0cc7a98-4032-42ed-bae6-35bd8123fc91" providerId="ADAL" clId="{5C2010A8-D9E0-4A59-AF33-7A1AB6532AD5}" dt="2019-01-24T07:53:21.039" v="631" actId="478"/>
          <ac:spMkLst>
            <pc:docMk/>
            <pc:sldMk cId="3392967252" sldId="739"/>
            <ac:spMk id="19" creationId="{A5125EB1-4DD0-41A7-8770-DE42A8DB2779}"/>
          </ac:spMkLst>
        </pc:spChg>
        <pc:spChg chg="del">
          <ac:chgData name="Hwidong LEE" userId="e0cc7a98-4032-42ed-bae6-35bd8123fc91" providerId="ADAL" clId="{5C2010A8-D9E0-4A59-AF33-7A1AB6532AD5}" dt="2019-01-24T07:53:22.590" v="632" actId="478"/>
          <ac:spMkLst>
            <pc:docMk/>
            <pc:sldMk cId="3392967252" sldId="739"/>
            <ac:spMk id="21" creationId="{79F65898-7385-4AE2-9EE2-44447309731C}"/>
          </ac:spMkLst>
        </pc:spChg>
        <pc:picChg chg="del">
          <ac:chgData name="Hwidong LEE" userId="e0cc7a98-4032-42ed-bae6-35bd8123fc91" providerId="ADAL" clId="{5C2010A8-D9E0-4A59-AF33-7A1AB6532AD5}" dt="2019-01-24T07:53:19.399" v="630" actId="478"/>
          <ac:picMkLst>
            <pc:docMk/>
            <pc:sldMk cId="3392967252" sldId="739"/>
            <ac:picMk id="20" creationId="{7C89DC5F-548D-43BF-B586-0732286983EA}"/>
          </ac:picMkLst>
        </pc:picChg>
      </pc:sldChg>
      <pc:sldChg chg="addSp delSp modSp add delAnim modAnim">
        <pc:chgData name="Hwidong LEE" userId="e0cc7a98-4032-42ed-bae6-35bd8123fc91" providerId="ADAL" clId="{5C2010A8-D9E0-4A59-AF33-7A1AB6532AD5}" dt="2019-01-24T08:03:39.503" v="2084"/>
        <pc:sldMkLst>
          <pc:docMk/>
          <pc:sldMk cId="1806704410" sldId="740"/>
        </pc:sldMkLst>
        <pc:spChg chg="del">
          <ac:chgData name="Hwidong LEE" userId="e0cc7a98-4032-42ed-bae6-35bd8123fc91" providerId="ADAL" clId="{5C2010A8-D9E0-4A59-AF33-7A1AB6532AD5}" dt="2019-01-24T08:00:11.612" v="1648" actId="478"/>
          <ac:spMkLst>
            <pc:docMk/>
            <pc:sldMk cId="1806704410" sldId="740"/>
            <ac:spMk id="9" creationId="{E3B4D299-F9CB-41AC-BD85-6A4D7D2E8912}"/>
          </ac:spMkLst>
        </pc:spChg>
        <pc:spChg chg="mod">
          <ac:chgData name="Hwidong LEE" userId="e0cc7a98-4032-42ed-bae6-35bd8123fc91" providerId="ADAL" clId="{5C2010A8-D9E0-4A59-AF33-7A1AB6532AD5}" dt="2019-01-24T08:03:39.503" v="2084"/>
          <ac:spMkLst>
            <pc:docMk/>
            <pc:sldMk cId="1806704410" sldId="740"/>
            <ac:spMk id="10" creationId="{B9120E74-AEBE-40DF-9C55-C99AAEEAA97F}"/>
          </ac:spMkLst>
        </pc:spChg>
        <pc:spChg chg="mod">
          <ac:chgData name="Hwidong LEE" userId="e0cc7a98-4032-42ed-bae6-35bd8123fc91" providerId="ADAL" clId="{5C2010A8-D9E0-4A59-AF33-7A1AB6532AD5}" dt="2019-01-24T07:59:47.954" v="1600"/>
          <ac:spMkLst>
            <pc:docMk/>
            <pc:sldMk cId="1806704410" sldId="740"/>
            <ac:spMk id="12" creationId="{F337026B-63F7-4D42-A734-D0ECC69E62AE}"/>
          </ac:spMkLst>
        </pc:spChg>
        <pc:picChg chg="add mod">
          <ac:chgData name="Hwidong LEE" userId="e0cc7a98-4032-42ed-bae6-35bd8123fc91" providerId="ADAL" clId="{5C2010A8-D9E0-4A59-AF33-7A1AB6532AD5}" dt="2019-01-24T08:02:56.458" v="2051" actId="1076"/>
          <ac:picMkLst>
            <pc:docMk/>
            <pc:sldMk cId="1806704410" sldId="740"/>
            <ac:picMk id="3" creationId="{FEFBB92D-B22E-4DAE-80E4-D7049A24934B}"/>
          </ac:picMkLst>
        </pc:picChg>
      </pc:sldChg>
      <pc:sldChg chg="delSp modSp add delAnim modAnim">
        <pc:chgData name="Hwidong LEE" userId="e0cc7a98-4032-42ed-bae6-35bd8123fc91" providerId="ADAL" clId="{5C2010A8-D9E0-4A59-AF33-7A1AB6532AD5}" dt="2019-01-24T08:09:47.792" v="2477" actId="1076"/>
        <pc:sldMkLst>
          <pc:docMk/>
          <pc:sldMk cId="448619769" sldId="741"/>
        </pc:sldMkLst>
        <pc:spChg chg="mod">
          <ac:chgData name="Hwidong LEE" userId="e0cc7a98-4032-42ed-bae6-35bd8123fc91" providerId="ADAL" clId="{5C2010A8-D9E0-4A59-AF33-7A1AB6532AD5}" dt="2019-01-24T08:09:47.792" v="2477" actId="1076"/>
          <ac:spMkLst>
            <pc:docMk/>
            <pc:sldMk cId="448619769" sldId="741"/>
            <ac:spMk id="9" creationId="{E3B4D299-F9CB-41AC-BD85-6A4D7D2E8912}"/>
          </ac:spMkLst>
        </pc:spChg>
        <pc:spChg chg="mod">
          <ac:chgData name="Hwidong LEE" userId="e0cc7a98-4032-42ed-bae6-35bd8123fc91" providerId="ADAL" clId="{5C2010A8-D9E0-4A59-AF33-7A1AB6532AD5}" dt="2019-01-24T08:06:01.246" v="2157" actId="207"/>
          <ac:spMkLst>
            <pc:docMk/>
            <pc:sldMk cId="448619769" sldId="741"/>
            <ac:spMk id="10" creationId="{B9120E74-AEBE-40DF-9C55-C99AAEEAA97F}"/>
          </ac:spMkLst>
        </pc:spChg>
        <pc:spChg chg="mod">
          <ac:chgData name="Hwidong LEE" userId="e0cc7a98-4032-42ed-bae6-35bd8123fc91" providerId="ADAL" clId="{5C2010A8-D9E0-4A59-AF33-7A1AB6532AD5}" dt="2019-01-24T08:04:25.787" v="2087" actId="20577"/>
          <ac:spMkLst>
            <pc:docMk/>
            <pc:sldMk cId="448619769" sldId="741"/>
            <ac:spMk id="12" creationId="{F337026B-63F7-4D42-A734-D0ECC69E62AE}"/>
          </ac:spMkLst>
        </pc:spChg>
        <pc:spChg chg="del">
          <ac:chgData name="Hwidong LEE" userId="e0cc7a98-4032-42ed-bae6-35bd8123fc91" providerId="ADAL" clId="{5C2010A8-D9E0-4A59-AF33-7A1AB6532AD5}" dt="2019-01-24T08:08:40.744" v="2421" actId="478"/>
          <ac:spMkLst>
            <pc:docMk/>
            <pc:sldMk cId="448619769" sldId="741"/>
            <ac:spMk id="14" creationId="{72DEFA0A-911B-43B5-9436-94ED2E3E2AF0}"/>
          </ac:spMkLst>
        </pc:spChg>
        <pc:spChg chg="del">
          <ac:chgData name="Hwidong LEE" userId="e0cc7a98-4032-42ed-bae6-35bd8123fc91" providerId="ADAL" clId="{5C2010A8-D9E0-4A59-AF33-7A1AB6532AD5}" dt="2019-01-24T08:04:32.508" v="2090" actId="478"/>
          <ac:spMkLst>
            <pc:docMk/>
            <pc:sldMk cId="448619769" sldId="741"/>
            <ac:spMk id="16" creationId="{E21877F9-239F-4AD8-B735-11F656BF22ED}"/>
          </ac:spMkLst>
        </pc:spChg>
        <pc:spChg chg="del mod">
          <ac:chgData name="Hwidong LEE" userId="e0cc7a98-4032-42ed-bae6-35bd8123fc91" providerId="ADAL" clId="{5C2010A8-D9E0-4A59-AF33-7A1AB6532AD5}" dt="2019-01-24T08:04:33.134" v="2091" actId="478"/>
          <ac:spMkLst>
            <pc:docMk/>
            <pc:sldMk cId="448619769" sldId="741"/>
            <ac:spMk id="18" creationId="{572BD747-F698-440E-9864-0CD0B751E6BB}"/>
          </ac:spMkLst>
        </pc:spChg>
        <pc:cxnChg chg="del mod">
          <ac:chgData name="Hwidong LEE" userId="e0cc7a98-4032-42ed-bae6-35bd8123fc91" providerId="ADAL" clId="{5C2010A8-D9E0-4A59-AF33-7A1AB6532AD5}" dt="2019-01-24T08:04:33.759" v="2092" actId="478"/>
          <ac:cxnSpMkLst>
            <pc:docMk/>
            <pc:sldMk cId="448619769" sldId="741"/>
            <ac:cxnSpMk id="3" creationId="{56A47CCE-EF26-418E-AD75-A30B8BBC017A}"/>
          </ac:cxnSpMkLst>
        </pc:cxnChg>
      </pc:sldChg>
      <pc:sldChg chg="modSp add modAnim">
        <pc:chgData name="Hwidong LEE" userId="e0cc7a98-4032-42ed-bae6-35bd8123fc91" providerId="ADAL" clId="{5C2010A8-D9E0-4A59-AF33-7A1AB6532AD5}" dt="2019-02-01T12:21:20.330" v="3202" actId="255"/>
        <pc:sldMkLst>
          <pc:docMk/>
          <pc:sldMk cId="916146163" sldId="742"/>
        </pc:sldMkLst>
        <pc:spChg chg="mod">
          <ac:chgData name="Hwidong LEE" userId="e0cc7a98-4032-42ed-bae6-35bd8123fc91" providerId="ADAL" clId="{5C2010A8-D9E0-4A59-AF33-7A1AB6532AD5}" dt="2019-02-01T12:21:20.330" v="3202" actId="255"/>
          <ac:spMkLst>
            <pc:docMk/>
            <pc:sldMk cId="916146163" sldId="742"/>
            <ac:spMk id="9" creationId="{E3B4D299-F9CB-41AC-BD85-6A4D7D2E8912}"/>
          </ac:spMkLst>
        </pc:spChg>
        <pc:spChg chg="mod">
          <ac:chgData name="Hwidong LEE" userId="e0cc7a98-4032-42ed-bae6-35bd8123fc91" providerId="ADAL" clId="{5C2010A8-D9E0-4A59-AF33-7A1AB6532AD5}" dt="2019-02-01T12:16:06.564" v="2668" actId="255"/>
          <ac:spMkLst>
            <pc:docMk/>
            <pc:sldMk cId="916146163" sldId="742"/>
            <ac:spMk id="10" creationId="{B9120E74-AEBE-40DF-9C55-C99AAEEAA97F}"/>
          </ac:spMkLst>
        </pc:spChg>
        <pc:spChg chg="mod">
          <ac:chgData name="Hwidong LEE" userId="e0cc7a98-4032-42ed-bae6-35bd8123fc91" providerId="ADAL" clId="{5C2010A8-D9E0-4A59-AF33-7A1AB6532AD5}" dt="2019-02-01T12:14:42.473" v="2498" actId="1076"/>
          <ac:spMkLst>
            <pc:docMk/>
            <pc:sldMk cId="916146163" sldId="742"/>
            <ac:spMk id="12" creationId="{F337026B-63F7-4D42-A734-D0ECC69E62AE}"/>
          </ac:spMkLst>
        </pc:spChg>
      </pc:sldChg>
      <pc:sldChg chg="addSp modSp add modAnim">
        <pc:chgData name="Hwidong LEE" userId="e0cc7a98-4032-42ed-bae6-35bd8123fc91" providerId="ADAL" clId="{5C2010A8-D9E0-4A59-AF33-7A1AB6532AD5}" dt="2019-02-01T12:24:47.103" v="3373" actId="207"/>
        <pc:sldMkLst>
          <pc:docMk/>
          <pc:sldMk cId="164583027" sldId="743"/>
        </pc:sldMkLst>
        <pc:spChg chg="add mod">
          <ac:chgData name="Hwidong LEE" userId="e0cc7a98-4032-42ed-bae6-35bd8123fc91" providerId="ADAL" clId="{5C2010A8-D9E0-4A59-AF33-7A1AB6532AD5}" dt="2019-02-01T12:22:26.713" v="3283" actId="207"/>
          <ac:spMkLst>
            <pc:docMk/>
            <pc:sldMk cId="164583027" sldId="743"/>
            <ac:spMk id="8" creationId="{4CF08A5F-59E2-468A-B947-9B79326C7CD0}"/>
          </ac:spMkLst>
        </pc:spChg>
        <pc:spChg chg="mod">
          <ac:chgData name="Hwidong LEE" userId="e0cc7a98-4032-42ed-bae6-35bd8123fc91" providerId="ADAL" clId="{5C2010A8-D9E0-4A59-AF33-7A1AB6532AD5}" dt="2019-02-01T12:24:47.103" v="3373" actId="207"/>
          <ac:spMkLst>
            <pc:docMk/>
            <pc:sldMk cId="164583027" sldId="743"/>
            <ac:spMk id="9" creationId="{E3B4D299-F9CB-41AC-BD85-6A4D7D2E8912}"/>
          </ac:spMkLst>
        </pc:spChg>
        <pc:spChg chg="mod">
          <ac:chgData name="Hwidong LEE" userId="e0cc7a98-4032-42ed-bae6-35bd8123fc91" providerId="ADAL" clId="{5C2010A8-D9E0-4A59-AF33-7A1AB6532AD5}" dt="2019-02-01T12:24:17.462" v="3371" actId="1076"/>
          <ac:spMkLst>
            <pc:docMk/>
            <pc:sldMk cId="164583027" sldId="743"/>
            <ac:spMk id="10" creationId="{B9120E74-AEBE-40DF-9C55-C99AAEEAA97F}"/>
          </ac:spMkLst>
        </pc:spChg>
        <pc:spChg chg="mod">
          <ac:chgData name="Hwidong LEE" userId="e0cc7a98-4032-42ed-bae6-35bd8123fc91" providerId="ADAL" clId="{5C2010A8-D9E0-4A59-AF33-7A1AB6532AD5}" dt="2019-02-01T12:22:05.071" v="3216"/>
          <ac:spMkLst>
            <pc:docMk/>
            <pc:sldMk cId="164583027" sldId="743"/>
            <ac:spMk id="12" creationId="{F337026B-63F7-4D42-A734-D0ECC69E62AE}"/>
          </ac:spMkLst>
        </pc:spChg>
      </pc:sldChg>
      <pc:sldChg chg="delSp modSp add delAnim modAnim">
        <pc:chgData name="Hwidong LEE" userId="e0cc7a98-4032-42ed-bae6-35bd8123fc91" providerId="ADAL" clId="{5C2010A8-D9E0-4A59-AF33-7A1AB6532AD5}" dt="2019-02-01T12:31:24.155" v="4056" actId="14100"/>
        <pc:sldMkLst>
          <pc:docMk/>
          <pc:sldMk cId="2985832395" sldId="744"/>
        </pc:sldMkLst>
        <pc:spChg chg="del">
          <ac:chgData name="Hwidong LEE" userId="e0cc7a98-4032-42ed-bae6-35bd8123fc91" providerId="ADAL" clId="{5C2010A8-D9E0-4A59-AF33-7A1AB6532AD5}" dt="2019-02-01T12:28:37.345" v="3461" actId="478"/>
          <ac:spMkLst>
            <pc:docMk/>
            <pc:sldMk cId="2985832395" sldId="744"/>
            <ac:spMk id="8" creationId="{4CF08A5F-59E2-468A-B947-9B79326C7CD0}"/>
          </ac:spMkLst>
        </pc:spChg>
        <pc:spChg chg="del">
          <ac:chgData name="Hwidong LEE" userId="e0cc7a98-4032-42ed-bae6-35bd8123fc91" providerId="ADAL" clId="{5C2010A8-D9E0-4A59-AF33-7A1AB6532AD5}" dt="2019-02-01T12:29:19.597" v="3517" actId="478"/>
          <ac:spMkLst>
            <pc:docMk/>
            <pc:sldMk cId="2985832395" sldId="744"/>
            <ac:spMk id="9" creationId="{E3B4D299-F9CB-41AC-BD85-6A4D7D2E8912}"/>
          </ac:spMkLst>
        </pc:spChg>
        <pc:spChg chg="mod">
          <ac:chgData name="Hwidong LEE" userId="e0cc7a98-4032-42ed-bae6-35bd8123fc91" providerId="ADAL" clId="{5C2010A8-D9E0-4A59-AF33-7A1AB6532AD5}" dt="2019-02-01T12:31:24.155" v="4056" actId="14100"/>
          <ac:spMkLst>
            <pc:docMk/>
            <pc:sldMk cId="2985832395" sldId="744"/>
            <ac:spMk id="10" creationId="{B9120E74-AEBE-40DF-9C55-C99AAEEAA97F}"/>
          </ac:spMkLst>
        </pc:spChg>
        <pc:spChg chg="mod">
          <ac:chgData name="Hwidong LEE" userId="e0cc7a98-4032-42ed-bae6-35bd8123fc91" providerId="ADAL" clId="{5C2010A8-D9E0-4A59-AF33-7A1AB6532AD5}" dt="2019-02-01T12:28:59.499" v="3515"/>
          <ac:spMkLst>
            <pc:docMk/>
            <pc:sldMk cId="2985832395" sldId="744"/>
            <ac:spMk id="12" creationId="{F337026B-63F7-4D42-A734-D0ECC69E62AE}"/>
          </ac:spMkLst>
        </pc:spChg>
      </pc:sldChg>
      <pc:sldChg chg="delSp modSp add del ord delAnim modAnim">
        <pc:chgData name="Hwidong LEE" userId="e0cc7a98-4032-42ed-bae6-35bd8123fc91" providerId="ADAL" clId="{5C2010A8-D9E0-4A59-AF33-7A1AB6532AD5}" dt="2019-02-01T12:27:37.667" v="3454" actId="2696"/>
        <pc:sldMkLst>
          <pc:docMk/>
          <pc:sldMk cId="3913761321" sldId="744"/>
        </pc:sldMkLst>
        <pc:spChg chg="del">
          <ac:chgData name="Hwidong LEE" userId="e0cc7a98-4032-42ed-bae6-35bd8123fc91" providerId="ADAL" clId="{5C2010A8-D9E0-4A59-AF33-7A1AB6532AD5}" dt="2019-02-01T12:25:52.876" v="3391" actId="478"/>
          <ac:spMkLst>
            <pc:docMk/>
            <pc:sldMk cId="3913761321" sldId="744"/>
            <ac:spMk id="8" creationId="{4CF08A5F-59E2-468A-B947-9B79326C7CD0}"/>
          </ac:spMkLst>
        </pc:spChg>
        <pc:spChg chg="mod">
          <ac:chgData name="Hwidong LEE" userId="e0cc7a98-4032-42ed-bae6-35bd8123fc91" providerId="ADAL" clId="{5C2010A8-D9E0-4A59-AF33-7A1AB6532AD5}" dt="2019-02-01T12:26:54.349" v="3453" actId="1076"/>
          <ac:spMkLst>
            <pc:docMk/>
            <pc:sldMk cId="3913761321" sldId="744"/>
            <ac:spMk id="10" creationId="{B9120E74-AEBE-40DF-9C55-C99AAEEAA97F}"/>
          </ac:spMkLst>
        </pc:spChg>
        <pc:spChg chg="mod">
          <ac:chgData name="Hwidong LEE" userId="e0cc7a98-4032-42ed-bae6-35bd8123fc91" providerId="ADAL" clId="{5C2010A8-D9E0-4A59-AF33-7A1AB6532AD5}" dt="2019-02-01T12:25:50.586" v="3390"/>
          <ac:spMkLst>
            <pc:docMk/>
            <pc:sldMk cId="3913761321" sldId="744"/>
            <ac:spMk id="12" creationId="{F337026B-63F7-4D42-A734-D0ECC69E62AE}"/>
          </ac:spMkLst>
        </pc:spChg>
      </pc:sldChg>
    </pc:docChg>
  </pc:docChgLst>
  <pc:docChgLst>
    <pc:chgData name="Hwidong LEE" userId="e0cc7a98-4032-42ed-bae6-35bd8123fc91" providerId="ADAL" clId="{EEEE1D03-30D0-479F-ABF6-C461F4202E91}"/>
    <pc:docChg chg="modSld modMainMaster">
      <pc:chgData name="Hwidong LEE" userId="e0cc7a98-4032-42ed-bae6-35bd8123fc91" providerId="ADAL" clId="{EEEE1D03-30D0-479F-ABF6-C461F4202E91}" dt="2019-11-21T08:53:29.645" v="21" actId="207"/>
      <pc:docMkLst>
        <pc:docMk/>
      </pc:docMkLst>
      <pc:sldChg chg="modSp">
        <pc:chgData name="Hwidong LEE" userId="e0cc7a98-4032-42ed-bae6-35bd8123fc91" providerId="ADAL" clId="{EEEE1D03-30D0-479F-ABF6-C461F4202E91}" dt="2019-11-21T08:53:29.645" v="21" actId="207"/>
        <pc:sldMkLst>
          <pc:docMk/>
          <pc:sldMk cId="1189744424" sldId="526"/>
        </pc:sldMkLst>
        <pc:spChg chg="mod">
          <ac:chgData name="Hwidong LEE" userId="e0cc7a98-4032-42ed-bae6-35bd8123fc91" providerId="ADAL" clId="{EEEE1D03-30D0-479F-ABF6-C461F4202E91}" dt="2019-11-21T08:53:29.645" v="21" actId="207"/>
          <ac:spMkLst>
            <pc:docMk/>
            <pc:sldMk cId="1189744424" sldId="526"/>
            <ac:spMk id="14" creationId="{0C206FA6-CBA9-464B-B65B-9CB69C577027}"/>
          </ac:spMkLst>
        </pc:spChg>
        <pc:spChg chg="mod">
          <ac:chgData name="Hwidong LEE" userId="e0cc7a98-4032-42ed-bae6-35bd8123fc91" providerId="ADAL" clId="{EEEE1D03-30D0-479F-ABF6-C461F4202E91}" dt="2019-11-21T08:52:21.122" v="14" actId="207"/>
          <ac:spMkLst>
            <pc:docMk/>
            <pc:sldMk cId="1189744424" sldId="526"/>
            <ac:spMk id="15" creationId="{DA817D95-8F55-415D-B294-E7BA02332BAB}"/>
          </ac:spMkLst>
        </pc:spChg>
      </pc:sldChg>
      <pc:sldMasterChg chg="modSp">
        <pc:chgData name="Hwidong LEE" userId="e0cc7a98-4032-42ed-bae6-35bd8123fc91" providerId="ADAL" clId="{EEEE1D03-30D0-479F-ABF6-C461F4202E91}" dt="2019-11-21T08:51:38.524" v="12" actId="20577"/>
        <pc:sldMasterMkLst>
          <pc:docMk/>
          <pc:sldMasterMk cId="1867232544" sldId="2147483648"/>
        </pc:sldMasterMkLst>
        <pc:spChg chg="mod">
          <ac:chgData name="Hwidong LEE" userId="e0cc7a98-4032-42ed-bae6-35bd8123fc91" providerId="ADAL" clId="{EEEE1D03-30D0-479F-ABF6-C461F4202E91}" dt="2019-11-21T08:51:38.524" v="12" actId="20577"/>
          <ac:spMkLst>
            <pc:docMk/>
            <pc:sldMasterMk cId="1867232544" sldId="2147483648"/>
            <ac:spMk id="12" creationId="{FE9A75E6-D120-44DC-BAFF-630AFC4D16A3}"/>
          </ac:spMkLst>
        </pc:spChg>
        <pc:spChg chg="mod">
          <ac:chgData name="Hwidong LEE" userId="e0cc7a98-4032-42ed-bae6-35bd8123fc91" providerId="ADAL" clId="{EEEE1D03-30D0-479F-ABF6-C461F4202E91}" dt="2019-11-21T08:51:34.165" v="5" actId="20577"/>
          <ac:spMkLst>
            <pc:docMk/>
            <pc:sldMasterMk cId="1867232544" sldId="2147483648"/>
            <ac:spMk id="18" creationId="{1CC6ACD9-B34E-46BC-BAC0-9EE11F729C9D}"/>
          </ac:spMkLst>
        </pc:spChg>
        <pc:spChg chg="mod">
          <ac:chgData name="Hwidong LEE" userId="e0cc7a98-4032-42ed-bae6-35bd8123fc91" providerId="ADAL" clId="{EEEE1D03-30D0-479F-ABF6-C461F4202E91}" dt="2019-11-21T08:51:29.427" v="0" actId="6549"/>
          <ac:spMkLst>
            <pc:docMk/>
            <pc:sldMasterMk cId="1867232544" sldId="2147483648"/>
            <ac:spMk id="24" creationId="{C03CEA7F-86F0-4336-8A45-43716F6D2801}"/>
          </ac:spMkLst>
        </pc:spChg>
      </pc:sldMasterChg>
    </pc:docChg>
  </pc:docChgLst>
  <pc:docChgLst>
    <pc:chgData name="Hwidong LEE" userId="e0cc7a98-4032-42ed-bae6-35bd8123fc91" providerId="ADAL" clId="{A2C39D5F-2F4F-4B27-AB1C-868669084D75}"/>
    <pc:docChg chg="undo custSel addSld delSld modSld">
      <pc:chgData name="Hwidong LEE" userId="e0cc7a98-4032-42ed-bae6-35bd8123fc91" providerId="ADAL" clId="{A2C39D5F-2F4F-4B27-AB1C-868669084D75}" dt="2019-01-07T13:23:04.579" v="8158" actId="14100"/>
      <pc:docMkLst>
        <pc:docMk/>
      </pc:docMkLst>
      <pc:sldChg chg="addSp delSp modSp add">
        <pc:chgData name="Hwidong LEE" userId="e0cc7a98-4032-42ed-bae6-35bd8123fc91" providerId="ADAL" clId="{A2C39D5F-2F4F-4B27-AB1C-868669084D75}" dt="2019-01-07T10:49:09.003" v="1055" actId="478"/>
        <pc:sldMkLst>
          <pc:docMk/>
          <pc:sldMk cId="3341927602" sldId="535"/>
        </pc:sldMkLst>
        <pc:spChg chg="del">
          <ac:chgData name="Hwidong LEE" userId="e0cc7a98-4032-42ed-bae6-35bd8123fc91" providerId="ADAL" clId="{A2C39D5F-2F4F-4B27-AB1C-868669084D75}" dt="2019-01-07T10:49:06.260" v="1053" actId="478"/>
          <ac:spMkLst>
            <pc:docMk/>
            <pc:sldMk cId="3341927602" sldId="535"/>
            <ac:spMk id="2" creationId="{36ED91E3-E6DA-4D78-A177-915F18541BBF}"/>
          </ac:spMkLst>
        </pc:spChg>
        <pc:spChg chg="add del mod">
          <ac:chgData name="Hwidong LEE" userId="e0cc7a98-4032-42ed-bae6-35bd8123fc91" providerId="ADAL" clId="{A2C39D5F-2F4F-4B27-AB1C-868669084D75}" dt="2019-01-07T10:49:09.003" v="1055" actId="478"/>
          <ac:spMkLst>
            <pc:docMk/>
            <pc:sldMk cId="3341927602" sldId="535"/>
            <ac:spMk id="4" creationId="{8BCC4D6A-C6F9-4F92-860B-DA0B84DCAE3B}"/>
          </ac:spMkLst>
        </pc:spChg>
        <pc:spChg chg="mod">
          <ac:chgData name="Hwidong LEE" userId="e0cc7a98-4032-42ed-bae6-35bd8123fc91" providerId="ADAL" clId="{A2C39D5F-2F4F-4B27-AB1C-868669084D75}" dt="2019-01-07T05:32:30.744" v="142" actId="14100"/>
          <ac:spMkLst>
            <pc:docMk/>
            <pc:sldMk cId="3341927602" sldId="535"/>
            <ac:spMk id="7" creationId="{CB7DAD21-3C4A-4FB7-87E9-2D11E0CB01A4}"/>
          </ac:spMkLst>
        </pc:spChg>
        <pc:spChg chg="mod">
          <ac:chgData name="Hwidong LEE" userId="e0cc7a98-4032-42ed-bae6-35bd8123fc91" providerId="ADAL" clId="{A2C39D5F-2F4F-4B27-AB1C-868669084D75}" dt="2019-01-07T05:38:37.507" v="995" actId="1076"/>
          <ac:spMkLst>
            <pc:docMk/>
            <pc:sldMk cId="3341927602" sldId="535"/>
            <ac:spMk id="10" creationId="{D5F945CE-5188-41B9-9C0D-155067732D0C}"/>
          </ac:spMkLst>
        </pc:spChg>
        <pc:spChg chg="del">
          <ac:chgData name="Hwidong LEE" userId="e0cc7a98-4032-42ed-bae6-35bd8123fc91" providerId="ADAL" clId="{A2C39D5F-2F4F-4B27-AB1C-868669084D75}" dt="2019-01-07T10:49:06.260" v="1053" actId="478"/>
          <ac:spMkLst>
            <pc:docMk/>
            <pc:sldMk cId="3341927602" sldId="535"/>
            <ac:spMk id="11" creationId="{ED38EE6C-F9EB-466F-9669-30E7CE0CB063}"/>
          </ac:spMkLst>
        </pc:spChg>
        <pc:spChg chg="add">
          <ac:chgData name="Hwidong LEE" userId="e0cc7a98-4032-42ed-bae6-35bd8123fc91" providerId="ADAL" clId="{A2C39D5F-2F4F-4B27-AB1C-868669084D75}" dt="2019-01-07T10:49:06.508" v="1054"/>
          <ac:spMkLst>
            <pc:docMk/>
            <pc:sldMk cId="3341927602" sldId="535"/>
            <ac:spMk id="13" creationId="{354C752C-A731-4574-8D5C-DEA821B2E57E}"/>
          </ac:spMkLst>
        </pc:spChg>
        <pc:spChg chg="mod">
          <ac:chgData name="Hwidong LEE" userId="e0cc7a98-4032-42ed-bae6-35bd8123fc91" providerId="ADAL" clId="{A2C39D5F-2F4F-4B27-AB1C-868669084D75}" dt="2019-01-07T05:39:14.847" v="1006" actId="1076"/>
          <ac:spMkLst>
            <pc:docMk/>
            <pc:sldMk cId="3341927602" sldId="535"/>
            <ac:spMk id="14" creationId="{0C206FA6-CBA9-464B-B65B-9CB69C577027}"/>
          </ac:spMkLst>
        </pc:spChg>
        <pc:spChg chg="del mod">
          <ac:chgData name="Hwidong LEE" userId="e0cc7a98-4032-42ed-bae6-35bd8123fc91" providerId="ADAL" clId="{A2C39D5F-2F4F-4B27-AB1C-868669084D75}" dt="2019-01-07T10:48:12.814" v="1043" actId="478"/>
          <ac:spMkLst>
            <pc:docMk/>
            <pc:sldMk cId="3341927602" sldId="535"/>
            <ac:spMk id="15" creationId="{DA817D95-8F55-415D-B294-E7BA02332BAB}"/>
          </ac:spMkLst>
        </pc:spChg>
        <pc:graphicFrameChg chg="modGraphic">
          <ac:chgData name="Hwidong LEE" userId="e0cc7a98-4032-42ed-bae6-35bd8123fc91" providerId="ADAL" clId="{A2C39D5F-2F4F-4B27-AB1C-868669084D75}" dt="2019-01-07T05:31:26.741" v="117" actId="20577"/>
          <ac:graphicFrameMkLst>
            <pc:docMk/>
            <pc:sldMk cId="3341927602" sldId="535"/>
            <ac:graphicFrameMk id="9" creationId="{8A2B8BB6-D2D4-4646-9099-DCF3FE9E362E}"/>
          </ac:graphicFrameMkLst>
        </pc:graphicFrameChg>
        <pc:picChg chg="add mod">
          <ac:chgData name="Hwidong LEE" userId="e0cc7a98-4032-42ed-bae6-35bd8123fc91" providerId="ADAL" clId="{A2C39D5F-2F4F-4B27-AB1C-868669084D75}" dt="2019-01-07T10:48:20.264" v="1046" actId="1076"/>
          <ac:picMkLst>
            <pc:docMk/>
            <pc:sldMk cId="3341927602" sldId="535"/>
            <ac:picMk id="12" creationId="{64832843-E495-4803-891D-9A28E0B4CCBC}"/>
          </ac:picMkLst>
        </pc:picChg>
      </pc:sldChg>
      <pc:sldChg chg="addSp delSp modSp add">
        <pc:chgData name="Hwidong LEE" userId="e0cc7a98-4032-42ed-bae6-35bd8123fc91" providerId="ADAL" clId="{A2C39D5F-2F4F-4B27-AB1C-868669084D75}" dt="2019-01-07T10:49:18.487" v="1059"/>
        <pc:sldMkLst>
          <pc:docMk/>
          <pc:sldMk cId="13804088" sldId="684"/>
        </pc:sldMkLst>
        <pc:spChg chg="del">
          <ac:chgData name="Hwidong LEE" userId="e0cc7a98-4032-42ed-bae6-35bd8123fc91" providerId="ADAL" clId="{A2C39D5F-2F4F-4B27-AB1C-868669084D75}" dt="2019-01-07T10:49:14.918" v="1056" actId="478"/>
          <ac:spMkLst>
            <pc:docMk/>
            <pc:sldMk cId="13804088" sldId="684"/>
            <ac:spMk id="2" creationId="{36ED91E3-E6DA-4D78-A177-915F18541BBF}"/>
          </ac:spMkLst>
        </pc:spChg>
        <pc:spChg chg="add del mod">
          <ac:chgData name="Hwidong LEE" userId="e0cc7a98-4032-42ed-bae6-35bd8123fc91" providerId="ADAL" clId="{A2C39D5F-2F4F-4B27-AB1C-868669084D75}" dt="2019-01-07T10:48:32.770" v="1049" actId="478"/>
          <ac:spMkLst>
            <pc:docMk/>
            <pc:sldMk cId="13804088" sldId="684"/>
            <ac:spMk id="4" creationId="{F7EE8599-C7B6-45DE-BD77-716FBAF8C3BE}"/>
          </ac:spMkLst>
        </pc:spChg>
        <pc:spChg chg="add del mod">
          <ac:chgData name="Hwidong LEE" userId="e0cc7a98-4032-42ed-bae6-35bd8123fc91" providerId="ADAL" clId="{A2C39D5F-2F4F-4B27-AB1C-868669084D75}" dt="2019-01-07T10:49:16.937" v="1057" actId="478"/>
          <ac:spMkLst>
            <pc:docMk/>
            <pc:sldMk cId="13804088" sldId="684"/>
            <ac:spMk id="6" creationId="{2086A6CF-D00E-496B-B3B6-491EB3EC54F5}"/>
          </ac:spMkLst>
        </pc:spChg>
        <pc:spChg chg="del">
          <ac:chgData name="Hwidong LEE" userId="e0cc7a98-4032-42ed-bae6-35bd8123fc91" providerId="ADAL" clId="{A2C39D5F-2F4F-4B27-AB1C-868669084D75}" dt="2019-01-07T10:48:30.679" v="1048" actId="478"/>
          <ac:spMkLst>
            <pc:docMk/>
            <pc:sldMk cId="13804088" sldId="684"/>
            <ac:spMk id="7" creationId="{CB7DAD21-3C4A-4FB7-87E9-2D11E0CB01A4}"/>
          </ac:spMkLst>
        </pc:spChg>
        <pc:spChg chg="del">
          <ac:chgData name="Hwidong LEE" userId="e0cc7a98-4032-42ed-bae6-35bd8123fc91" providerId="ADAL" clId="{A2C39D5F-2F4F-4B27-AB1C-868669084D75}" dt="2019-01-07T10:49:17.522" v="1058" actId="478"/>
          <ac:spMkLst>
            <pc:docMk/>
            <pc:sldMk cId="13804088" sldId="684"/>
            <ac:spMk id="11" creationId="{ED38EE6C-F9EB-466F-9669-30E7CE0CB063}"/>
          </ac:spMkLst>
        </pc:spChg>
        <pc:spChg chg="del">
          <ac:chgData name="Hwidong LEE" userId="e0cc7a98-4032-42ed-bae6-35bd8123fc91" providerId="ADAL" clId="{A2C39D5F-2F4F-4B27-AB1C-868669084D75}" dt="2019-01-07T10:48:28.689" v="1047" actId="478"/>
          <ac:spMkLst>
            <pc:docMk/>
            <pc:sldMk cId="13804088" sldId="684"/>
            <ac:spMk id="14" creationId="{0C206FA6-CBA9-464B-B65B-9CB69C577027}"/>
          </ac:spMkLst>
        </pc:spChg>
        <pc:spChg chg="mod">
          <ac:chgData name="Hwidong LEE" userId="e0cc7a98-4032-42ed-bae6-35bd8123fc91" providerId="ADAL" clId="{A2C39D5F-2F4F-4B27-AB1C-868669084D75}" dt="2019-01-07T10:48:43.371" v="1050" actId="1076"/>
          <ac:spMkLst>
            <pc:docMk/>
            <pc:sldMk cId="13804088" sldId="684"/>
            <ac:spMk id="15" creationId="{DA817D95-8F55-415D-B294-E7BA02332BAB}"/>
          </ac:spMkLst>
        </pc:spChg>
        <pc:spChg chg="add">
          <ac:chgData name="Hwidong LEE" userId="e0cc7a98-4032-42ed-bae6-35bd8123fc91" providerId="ADAL" clId="{A2C39D5F-2F4F-4B27-AB1C-868669084D75}" dt="2019-01-07T10:49:18.487" v="1059"/>
          <ac:spMkLst>
            <pc:docMk/>
            <pc:sldMk cId="13804088" sldId="684"/>
            <ac:spMk id="16" creationId="{FA02E702-1E77-474F-8743-28966D0511DC}"/>
          </ac:spMkLst>
        </pc:spChg>
        <pc:picChg chg="add mod">
          <ac:chgData name="Hwidong LEE" userId="e0cc7a98-4032-42ed-bae6-35bd8123fc91" providerId="ADAL" clId="{A2C39D5F-2F4F-4B27-AB1C-868669084D75}" dt="2019-01-07T10:48:51.973" v="1052" actId="1076"/>
          <ac:picMkLst>
            <pc:docMk/>
            <pc:sldMk cId="13804088" sldId="684"/>
            <ac:picMk id="12" creationId="{51541F7B-F075-424E-BCFD-578DC719BA36}"/>
          </ac:picMkLst>
        </pc:picChg>
      </pc:sldChg>
      <pc:sldChg chg="addSp delSp modSp add">
        <pc:chgData name="Hwidong LEE" userId="e0cc7a98-4032-42ed-bae6-35bd8123fc91" providerId="ADAL" clId="{A2C39D5F-2F4F-4B27-AB1C-868669084D75}" dt="2019-01-07T13:18:40.390" v="8054" actId="14100"/>
        <pc:sldMkLst>
          <pc:docMk/>
          <pc:sldMk cId="3694715799" sldId="685"/>
        </pc:sldMkLst>
        <pc:spChg chg="mod">
          <ac:chgData name="Hwidong LEE" userId="e0cc7a98-4032-42ed-bae6-35bd8123fc91" providerId="ADAL" clId="{A2C39D5F-2F4F-4B27-AB1C-868669084D75}" dt="2019-01-07T11:00:46.792" v="1363"/>
          <ac:spMkLst>
            <pc:docMk/>
            <pc:sldMk cId="3694715799" sldId="685"/>
            <ac:spMk id="7" creationId="{CB7DAD21-3C4A-4FB7-87E9-2D11E0CB01A4}"/>
          </ac:spMkLst>
        </pc:spChg>
        <pc:spChg chg="mod">
          <ac:chgData name="Hwidong LEE" userId="e0cc7a98-4032-42ed-bae6-35bd8123fc91" providerId="ADAL" clId="{A2C39D5F-2F4F-4B27-AB1C-868669084D75}" dt="2019-01-07T10:50:25.262" v="1091"/>
          <ac:spMkLst>
            <pc:docMk/>
            <pc:sldMk cId="3694715799" sldId="685"/>
            <ac:spMk id="10" creationId="{D5F945CE-5188-41B9-9C0D-155067732D0C}"/>
          </ac:spMkLst>
        </pc:spChg>
        <pc:spChg chg="del">
          <ac:chgData name="Hwidong LEE" userId="e0cc7a98-4032-42ed-bae6-35bd8123fc91" providerId="ADAL" clId="{A2C39D5F-2F4F-4B27-AB1C-868669084D75}" dt="2019-01-07T10:50:09.367" v="1063" actId="478"/>
          <ac:spMkLst>
            <pc:docMk/>
            <pc:sldMk cId="3694715799" sldId="685"/>
            <ac:spMk id="12" creationId="{862FE185-DC15-4FE5-9668-6BC3F3C10397}"/>
          </ac:spMkLst>
        </pc:spChg>
        <pc:spChg chg="add del mod">
          <ac:chgData name="Hwidong LEE" userId="e0cc7a98-4032-42ed-bae6-35bd8123fc91" providerId="ADAL" clId="{A2C39D5F-2F4F-4B27-AB1C-868669084D75}" dt="2019-01-07T11:09:46.403" v="1471" actId="478"/>
          <ac:spMkLst>
            <pc:docMk/>
            <pc:sldMk cId="3694715799" sldId="685"/>
            <ac:spMk id="13" creationId="{D956DBCF-0C23-4F4C-8384-587AA4996715}"/>
          </ac:spMkLst>
        </pc:spChg>
        <pc:spChg chg="mod">
          <ac:chgData name="Hwidong LEE" userId="e0cc7a98-4032-42ed-bae6-35bd8123fc91" providerId="ADAL" clId="{A2C39D5F-2F4F-4B27-AB1C-868669084D75}" dt="2019-01-07T11:03:43.017" v="1367" actId="13926"/>
          <ac:spMkLst>
            <pc:docMk/>
            <pc:sldMk cId="3694715799" sldId="685"/>
            <ac:spMk id="14" creationId="{0C206FA6-CBA9-464B-B65B-9CB69C577027}"/>
          </ac:spMkLst>
        </pc:spChg>
        <pc:spChg chg="del">
          <ac:chgData name="Hwidong LEE" userId="e0cc7a98-4032-42ed-bae6-35bd8123fc91" providerId="ADAL" clId="{A2C39D5F-2F4F-4B27-AB1C-868669084D75}" dt="2019-01-07T10:50:41.141" v="1139" actId="478"/>
          <ac:spMkLst>
            <pc:docMk/>
            <pc:sldMk cId="3694715799" sldId="685"/>
            <ac:spMk id="15" creationId="{DA817D95-8F55-415D-B294-E7BA02332BAB}"/>
          </ac:spMkLst>
        </pc:spChg>
        <pc:spChg chg="add mod">
          <ac:chgData name="Hwidong LEE" userId="e0cc7a98-4032-42ed-bae6-35bd8123fc91" providerId="ADAL" clId="{A2C39D5F-2F4F-4B27-AB1C-868669084D75}" dt="2019-01-07T11:13:14.896" v="1781" actId="207"/>
          <ac:spMkLst>
            <pc:docMk/>
            <pc:sldMk cId="3694715799" sldId="685"/>
            <ac:spMk id="16" creationId="{54276D12-BB28-4797-9ED1-6CCED2023B28}"/>
          </ac:spMkLst>
        </pc:spChg>
        <pc:spChg chg="add mod">
          <ac:chgData name="Hwidong LEE" userId="e0cc7a98-4032-42ed-bae6-35bd8123fc91" providerId="ADAL" clId="{A2C39D5F-2F4F-4B27-AB1C-868669084D75}" dt="2019-01-07T11:15:35.468" v="1852" actId="1076"/>
          <ac:spMkLst>
            <pc:docMk/>
            <pc:sldMk cId="3694715799" sldId="685"/>
            <ac:spMk id="17" creationId="{1F572983-B838-4E61-BC3C-2A0368DD6118}"/>
          </ac:spMkLst>
        </pc:spChg>
        <pc:spChg chg="add mod">
          <ac:chgData name="Hwidong LEE" userId="e0cc7a98-4032-42ed-bae6-35bd8123fc91" providerId="ADAL" clId="{A2C39D5F-2F4F-4B27-AB1C-868669084D75}" dt="2019-01-07T13:18:40.390" v="8054" actId="14100"/>
          <ac:spMkLst>
            <pc:docMk/>
            <pc:sldMk cId="3694715799" sldId="685"/>
            <ac:spMk id="18" creationId="{1666EB87-BAD4-4988-811D-70CA3CF70AFF}"/>
          </ac:spMkLst>
        </pc:spChg>
        <pc:graphicFrameChg chg="mod modGraphic">
          <ac:chgData name="Hwidong LEE" userId="e0cc7a98-4032-42ed-bae6-35bd8123fc91" providerId="ADAL" clId="{A2C39D5F-2F4F-4B27-AB1C-868669084D75}" dt="2019-01-07T10:50:19.645" v="1071"/>
          <ac:graphicFrameMkLst>
            <pc:docMk/>
            <pc:sldMk cId="3694715799" sldId="685"/>
            <ac:graphicFrameMk id="9" creationId="{8A2B8BB6-D2D4-4646-9099-DCF3FE9E362E}"/>
          </ac:graphicFrameMkLst>
        </pc:graphicFrameChg>
        <pc:picChg chg="add del mod">
          <ac:chgData name="Hwidong LEE" userId="e0cc7a98-4032-42ed-bae6-35bd8123fc91" providerId="ADAL" clId="{A2C39D5F-2F4F-4B27-AB1C-868669084D75}" dt="2019-01-07T11:03:34.246" v="1366" actId="478"/>
          <ac:picMkLst>
            <pc:docMk/>
            <pc:sldMk cId="3694715799" sldId="685"/>
            <ac:picMk id="4" creationId="{CF78BC00-D08D-4762-BE92-7C302A82FEE0}"/>
          </ac:picMkLst>
        </pc:picChg>
      </pc:sldChg>
      <pc:sldChg chg="addSp delSp modSp add">
        <pc:chgData name="Hwidong LEE" userId="e0cc7a98-4032-42ed-bae6-35bd8123fc91" providerId="ADAL" clId="{A2C39D5F-2F4F-4B27-AB1C-868669084D75}" dt="2019-01-07T11:37:42.414" v="2829" actId="1076"/>
        <pc:sldMkLst>
          <pc:docMk/>
          <pc:sldMk cId="2224499064" sldId="686"/>
        </pc:sldMkLst>
        <pc:spChg chg="add del mod">
          <ac:chgData name="Hwidong LEE" userId="e0cc7a98-4032-42ed-bae6-35bd8123fc91" providerId="ADAL" clId="{A2C39D5F-2F4F-4B27-AB1C-868669084D75}" dt="2019-01-07T11:10:30.745" v="1493" actId="478"/>
          <ac:spMkLst>
            <pc:docMk/>
            <pc:sldMk cId="2224499064" sldId="686"/>
            <ac:spMk id="3" creationId="{9D6461BF-1FA3-48A3-BE43-E3F7C67B1DB4}"/>
          </ac:spMkLst>
        </pc:spChg>
        <pc:spChg chg="del">
          <ac:chgData name="Hwidong LEE" userId="e0cc7a98-4032-42ed-bae6-35bd8123fc91" providerId="ADAL" clId="{A2C39D5F-2F4F-4B27-AB1C-868669084D75}" dt="2019-01-07T11:10:21.330" v="1474" actId="478"/>
          <ac:spMkLst>
            <pc:docMk/>
            <pc:sldMk cId="2224499064" sldId="686"/>
            <ac:spMk id="7" creationId="{CB7DAD21-3C4A-4FB7-87E9-2D11E0CB01A4}"/>
          </ac:spMkLst>
        </pc:spChg>
        <pc:spChg chg="mod">
          <ac:chgData name="Hwidong LEE" userId="e0cc7a98-4032-42ed-bae6-35bd8123fc91" providerId="ADAL" clId="{A2C39D5F-2F4F-4B27-AB1C-868669084D75}" dt="2019-01-07T11:10:29.925" v="1492"/>
          <ac:spMkLst>
            <pc:docMk/>
            <pc:sldMk cId="2224499064" sldId="686"/>
            <ac:spMk id="10" creationId="{D5F945CE-5188-41B9-9C0D-155067732D0C}"/>
          </ac:spMkLst>
        </pc:spChg>
        <pc:spChg chg="add mod">
          <ac:chgData name="Hwidong LEE" userId="e0cc7a98-4032-42ed-bae6-35bd8123fc91" providerId="ADAL" clId="{A2C39D5F-2F4F-4B27-AB1C-868669084D75}" dt="2019-01-07T11:36:26.038" v="2760" actId="207"/>
          <ac:spMkLst>
            <pc:docMk/>
            <pc:sldMk cId="2224499064" sldId="686"/>
            <ac:spMk id="11" creationId="{DE4A9CBA-4928-4B90-A389-F1C4CE2FF98B}"/>
          </ac:spMkLst>
        </pc:spChg>
        <pc:spChg chg="del">
          <ac:chgData name="Hwidong LEE" userId="e0cc7a98-4032-42ed-bae6-35bd8123fc91" providerId="ADAL" clId="{A2C39D5F-2F4F-4B27-AB1C-868669084D75}" dt="2019-01-07T11:10:20.041" v="1473" actId="478"/>
          <ac:spMkLst>
            <pc:docMk/>
            <pc:sldMk cId="2224499064" sldId="686"/>
            <ac:spMk id="14" creationId="{0C206FA6-CBA9-464B-B65B-9CB69C577027}"/>
          </ac:spMkLst>
        </pc:spChg>
        <pc:spChg chg="add mod">
          <ac:chgData name="Hwidong LEE" userId="e0cc7a98-4032-42ed-bae6-35bd8123fc91" providerId="ADAL" clId="{A2C39D5F-2F4F-4B27-AB1C-868669084D75}" dt="2019-01-07T11:36:40.935" v="2762" actId="1076"/>
          <ac:spMkLst>
            <pc:docMk/>
            <pc:sldMk cId="2224499064" sldId="686"/>
            <ac:spMk id="15" creationId="{C4A9CC25-A5BB-494F-ABB6-830D6B8B3C99}"/>
          </ac:spMkLst>
        </pc:spChg>
        <pc:spChg chg="add del mod">
          <ac:chgData name="Hwidong LEE" userId="e0cc7a98-4032-42ed-bae6-35bd8123fc91" providerId="ADAL" clId="{A2C39D5F-2F4F-4B27-AB1C-868669084D75}" dt="2019-01-07T11:37:05.041" v="2766" actId="478"/>
          <ac:spMkLst>
            <pc:docMk/>
            <pc:sldMk cId="2224499064" sldId="686"/>
            <ac:spMk id="16" creationId="{3C397F67-4C7D-4E66-9A55-33D4A292A3A6}"/>
          </ac:spMkLst>
        </pc:spChg>
        <pc:spChg chg="add mod">
          <ac:chgData name="Hwidong LEE" userId="e0cc7a98-4032-42ed-bae6-35bd8123fc91" providerId="ADAL" clId="{A2C39D5F-2F4F-4B27-AB1C-868669084D75}" dt="2019-01-07T11:37:15.954" v="2769" actId="14100"/>
          <ac:spMkLst>
            <pc:docMk/>
            <pc:sldMk cId="2224499064" sldId="686"/>
            <ac:spMk id="17" creationId="{B72D00E3-BFA6-4D02-A68B-CCCD4E895EA1}"/>
          </ac:spMkLst>
        </pc:spChg>
        <pc:spChg chg="add mod">
          <ac:chgData name="Hwidong LEE" userId="e0cc7a98-4032-42ed-bae6-35bd8123fc91" providerId="ADAL" clId="{A2C39D5F-2F4F-4B27-AB1C-868669084D75}" dt="2019-01-07T11:37:42.414" v="2829" actId="1076"/>
          <ac:spMkLst>
            <pc:docMk/>
            <pc:sldMk cId="2224499064" sldId="686"/>
            <ac:spMk id="18" creationId="{136BFF96-1E57-44D5-9A5A-4B93F68DC676}"/>
          </ac:spMkLst>
        </pc:spChg>
        <pc:graphicFrameChg chg="mod modGraphic">
          <ac:chgData name="Hwidong LEE" userId="e0cc7a98-4032-42ed-bae6-35bd8123fc91" providerId="ADAL" clId="{A2C39D5F-2F4F-4B27-AB1C-868669084D75}" dt="2019-01-07T11:10:25.900" v="1483"/>
          <ac:graphicFrameMkLst>
            <pc:docMk/>
            <pc:sldMk cId="2224499064" sldId="686"/>
            <ac:graphicFrameMk id="9" creationId="{8A2B8BB6-D2D4-4646-9099-DCF3FE9E362E}"/>
          </ac:graphicFrameMkLst>
        </pc:graphicFrameChg>
        <pc:picChg chg="add mod">
          <ac:chgData name="Hwidong LEE" userId="e0cc7a98-4032-42ed-bae6-35bd8123fc91" providerId="ADAL" clId="{A2C39D5F-2F4F-4B27-AB1C-868669084D75}" dt="2019-01-07T11:10:47.456" v="1497" actId="1076"/>
          <ac:picMkLst>
            <pc:docMk/>
            <pc:sldMk cId="2224499064" sldId="686"/>
            <ac:picMk id="5" creationId="{C79E0465-35EE-40D1-B4A9-733B292BCAA9}"/>
          </ac:picMkLst>
        </pc:picChg>
        <pc:picChg chg="add mod">
          <ac:chgData name="Hwidong LEE" userId="e0cc7a98-4032-42ed-bae6-35bd8123fc91" providerId="ADAL" clId="{A2C39D5F-2F4F-4B27-AB1C-868669084D75}" dt="2019-01-07T11:11:12.421" v="1506" actId="1076"/>
          <ac:picMkLst>
            <pc:docMk/>
            <pc:sldMk cId="2224499064" sldId="686"/>
            <ac:picMk id="8" creationId="{0B8574FC-D287-4C29-B28C-88E5C19171E1}"/>
          </ac:picMkLst>
        </pc:picChg>
        <pc:picChg chg="del">
          <ac:chgData name="Hwidong LEE" userId="e0cc7a98-4032-42ed-bae6-35bd8123fc91" providerId="ADAL" clId="{A2C39D5F-2F4F-4B27-AB1C-868669084D75}" dt="2019-01-07T11:10:31.661" v="1494" actId="478"/>
          <ac:picMkLst>
            <pc:docMk/>
            <pc:sldMk cId="2224499064" sldId="686"/>
            <ac:picMk id="12" creationId="{64832843-E495-4803-891D-9A28E0B4CCBC}"/>
          </ac:picMkLst>
        </pc:picChg>
      </pc:sldChg>
      <pc:sldChg chg="addSp delSp modSp add">
        <pc:chgData name="Hwidong LEE" userId="e0cc7a98-4032-42ed-bae6-35bd8123fc91" providerId="ADAL" clId="{A2C39D5F-2F4F-4B27-AB1C-868669084D75}" dt="2019-01-07T11:41:59.541" v="3110"/>
        <pc:sldMkLst>
          <pc:docMk/>
          <pc:sldMk cId="1407966947" sldId="687"/>
        </pc:sldMkLst>
        <pc:spChg chg="mod">
          <ac:chgData name="Hwidong LEE" userId="e0cc7a98-4032-42ed-bae6-35bd8123fc91" providerId="ADAL" clId="{A2C39D5F-2F4F-4B27-AB1C-868669084D75}" dt="2019-01-07T11:18:14.044" v="1967"/>
          <ac:spMkLst>
            <pc:docMk/>
            <pc:sldMk cId="1407966947" sldId="687"/>
            <ac:spMk id="7" creationId="{CB7DAD21-3C4A-4FB7-87E9-2D11E0CB01A4}"/>
          </ac:spMkLst>
        </pc:spChg>
        <pc:spChg chg="mod">
          <ac:chgData name="Hwidong LEE" userId="e0cc7a98-4032-42ed-bae6-35bd8123fc91" providerId="ADAL" clId="{A2C39D5F-2F4F-4B27-AB1C-868669084D75}" dt="2019-01-07T11:17:41.991" v="1874"/>
          <ac:spMkLst>
            <pc:docMk/>
            <pc:sldMk cId="1407966947" sldId="687"/>
            <ac:spMk id="10" creationId="{D5F945CE-5188-41B9-9C0D-155067732D0C}"/>
          </ac:spMkLst>
        </pc:spChg>
        <pc:spChg chg="del mod">
          <ac:chgData name="Hwidong LEE" userId="e0cc7a98-4032-42ed-bae6-35bd8123fc91" providerId="ADAL" clId="{A2C39D5F-2F4F-4B27-AB1C-868669084D75}" dt="2019-01-07T11:38:15.216" v="2830" actId="478"/>
          <ac:spMkLst>
            <pc:docMk/>
            <pc:sldMk cId="1407966947" sldId="687"/>
            <ac:spMk id="14" creationId="{0C206FA6-CBA9-464B-B65B-9CB69C577027}"/>
          </ac:spMkLst>
        </pc:spChg>
        <pc:spChg chg="mod">
          <ac:chgData name="Hwidong LEE" userId="e0cc7a98-4032-42ed-bae6-35bd8123fc91" providerId="ADAL" clId="{A2C39D5F-2F4F-4B27-AB1C-868669084D75}" dt="2019-01-07T11:41:59.541" v="3110"/>
          <ac:spMkLst>
            <pc:docMk/>
            <pc:sldMk cId="1407966947" sldId="687"/>
            <ac:spMk id="16" creationId="{54276D12-BB28-4797-9ED1-6CCED2023B28}"/>
          </ac:spMkLst>
        </pc:spChg>
        <pc:spChg chg="del mod">
          <ac:chgData name="Hwidong LEE" userId="e0cc7a98-4032-42ed-bae6-35bd8123fc91" providerId="ADAL" clId="{A2C39D5F-2F4F-4B27-AB1C-868669084D75}" dt="2019-01-07T11:38:19.400" v="2832" actId="478"/>
          <ac:spMkLst>
            <pc:docMk/>
            <pc:sldMk cId="1407966947" sldId="687"/>
            <ac:spMk id="17" creationId="{1F572983-B838-4E61-BC3C-2A0368DD6118}"/>
          </ac:spMkLst>
        </pc:spChg>
        <pc:graphicFrameChg chg="mod modGraphic">
          <ac:chgData name="Hwidong LEE" userId="e0cc7a98-4032-42ed-bae6-35bd8123fc91" providerId="ADAL" clId="{A2C39D5F-2F4F-4B27-AB1C-868669084D75}" dt="2019-01-07T11:17:35.552" v="1860" actId="20577"/>
          <ac:graphicFrameMkLst>
            <pc:docMk/>
            <pc:sldMk cId="1407966947" sldId="687"/>
            <ac:graphicFrameMk id="9" creationId="{8A2B8BB6-D2D4-4646-9099-DCF3FE9E362E}"/>
          </ac:graphicFrameMkLst>
        </pc:graphicFrameChg>
        <pc:picChg chg="add mod">
          <ac:chgData name="Hwidong LEE" userId="e0cc7a98-4032-42ed-bae6-35bd8123fc91" providerId="ADAL" clId="{A2C39D5F-2F4F-4B27-AB1C-868669084D75}" dt="2019-01-07T11:38:39.990" v="2834" actId="1076"/>
          <ac:picMkLst>
            <pc:docMk/>
            <pc:sldMk cId="1407966947" sldId="687"/>
            <ac:picMk id="4" creationId="{1F880581-77C7-4920-B6CE-4063054A71FB}"/>
          </ac:picMkLst>
        </pc:picChg>
      </pc:sldChg>
      <pc:sldChg chg="addSp delSp modSp add">
        <pc:chgData name="Hwidong LEE" userId="e0cc7a98-4032-42ed-bae6-35bd8123fc91" providerId="ADAL" clId="{A2C39D5F-2F4F-4B27-AB1C-868669084D75}" dt="2019-01-07T11:49:00.841" v="3368" actId="14100"/>
        <pc:sldMkLst>
          <pc:docMk/>
          <pc:sldMk cId="1583422132" sldId="689"/>
        </pc:sldMkLst>
        <pc:spChg chg="add del mod">
          <ac:chgData name="Hwidong LEE" userId="e0cc7a98-4032-42ed-bae6-35bd8123fc91" providerId="ADAL" clId="{A2C39D5F-2F4F-4B27-AB1C-868669084D75}" dt="2019-01-07T11:44:14.938" v="3136" actId="478"/>
          <ac:spMkLst>
            <pc:docMk/>
            <pc:sldMk cId="1583422132" sldId="689"/>
            <ac:spMk id="3" creationId="{9899CF4D-0C0C-45A2-AA1D-35F6D1C99174}"/>
          </ac:spMkLst>
        </pc:spChg>
        <pc:spChg chg="mod">
          <ac:chgData name="Hwidong LEE" userId="e0cc7a98-4032-42ed-bae6-35bd8123fc91" providerId="ADAL" clId="{A2C39D5F-2F4F-4B27-AB1C-868669084D75}" dt="2019-01-07T11:43:23.597" v="3132" actId="20577"/>
          <ac:spMkLst>
            <pc:docMk/>
            <pc:sldMk cId="1583422132" sldId="689"/>
            <ac:spMk id="10" creationId="{D5F945CE-5188-41B9-9C0D-155067732D0C}"/>
          </ac:spMkLst>
        </pc:spChg>
        <pc:spChg chg="del">
          <ac:chgData name="Hwidong LEE" userId="e0cc7a98-4032-42ed-bae6-35bd8123fc91" providerId="ADAL" clId="{A2C39D5F-2F4F-4B27-AB1C-868669084D75}" dt="2019-01-07T11:44:15.694" v="3137" actId="478"/>
          <ac:spMkLst>
            <pc:docMk/>
            <pc:sldMk cId="1583422132" sldId="689"/>
            <ac:spMk id="11" creationId="{DE4A9CBA-4928-4B90-A389-F1C4CE2FF98B}"/>
          </ac:spMkLst>
        </pc:spChg>
        <pc:spChg chg="del">
          <ac:chgData name="Hwidong LEE" userId="e0cc7a98-4032-42ed-bae6-35bd8123fc91" providerId="ADAL" clId="{A2C39D5F-2F4F-4B27-AB1C-868669084D75}" dt="2019-01-07T11:44:16.244" v="3138" actId="478"/>
          <ac:spMkLst>
            <pc:docMk/>
            <pc:sldMk cId="1583422132" sldId="689"/>
            <ac:spMk id="15" creationId="{C4A9CC25-A5BB-494F-ABB6-830D6B8B3C99}"/>
          </ac:spMkLst>
        </pc:spChg>
        <pc:spChg chg="add mod">
          <ac:chgData name="Hwidong LEE" userId="e0cc7a98-4032-42ed-bae6-35bd8123fc91" providerId="ADAL" clId="{A2C39D5F-2F4F-4B27-AB1C-868669084D75}" dt="2019-01-07T11:49:00.841" v="3368" actId="14100"/>
          <ac:spMkLst>
            <pc:docMk/>
            <pc:sldMk cId="1583422132" sldId="689"/>
            <ac:spMk id="16" creationId="{0212CB71-FE70-4758-908B-2A4FDCA970E6}"/>
          </ac:spMkLst>
        </pc:spChg>
        <pc:spChg chg="del">
          <ac:chgData name="Hwidong LEE" userId="e0cc7a98-4032-42ed-bae6-35bd8123fc91" providerId="ADAL" clId="{A2C39D5F-2F4F-4B27-AB1C-868669084D75}" dt="2019-01-07T11:44:17.399" v="3139" actId="478"/>
          <ac:spMkLst>
            <pc:docMk/>
            <pc:sldMk cId="1583422132" sldId="689"/>
            <ac:spMk id="17" creationId="{B72D00E3-BFA6-4D02-A68B-CCCD4E895EA1}"/>
          </ac:spMkLst>
        </pc:spChg>
        <pc:spChg chg="del">
          <ac:chgData name="Hwidong LEE" userId="e0cc7a98-4032-42ed-bae6-35bd8123fc91" providerId="ADAL" clId="{A2C39D5F-2F4F-4B27-AB1C-868669084D75}" dt="2019-01-07T11:44:13.078" v="3133" actId="478"/>
          <ac:spMkLst>
            <pc:docMk/>
            <pc:sldMk cId="1583422132" sldId="689"/>
            <ac:spMk id="18" creationId="{136BFF96-1E57-44D5-9A5A-4B93F68DC676}"/>
          </ac:spMkLst>
        </pc:spChg>
        <pc:spChg chg="add mod">
          <ac:chgData name="Hwidong LEE" userId="e0cc7a98-4032-42ed-bae6-35bd8123fc91" providerId="ADAL" clId="{A2C39D5F-2F4F-4B27-AB1C-868669084D75}" dt="2019-01-07T11:48:31.826" v="3365" actId="1076"/>
          <ac:spMkLst>
            <pc:docMk/>
            <pc:sldMk cId="1583422132" sldId="689"/>
            <ac:spMk id="19" creationId="{C09D78E1-08E7-4D7F-91C0-D8F5082EFF8A}"/>
          </ac:spMkLst>
        </pc:spChg>
        <pc:graphicFrameChg chg="mod modGraphic">
          <ac:chgData name="Hwidong LEE" userId="e0cc7a98-4032-42ed-bae6-35bd8123fc91" providerId="ADAL" clId="{A2C39D5F-2F4F-4B27-AB1C-868669084D75}" dt="2019-01-07T11:43:17.377" v="3121" actId="20577"/>
          <ac:graphicFrameMkLst>
            <pc:docMk/>
            <pc:sldMk cId="1583422132" sldId="689"/>
            <ac:graphicFrameMk id="9" creationId="{8A2B8BB6-D2D4-4646-9099-DCF3FE9E362E}"/>
          </ac:graphicFrameMkLst>
        </pc:graphicFrameChg>
        <pc:picChg chg="del">
          <ac:chgData name="Hwidong LEE" userId="e0cc7a98-4032-42ed-bae6-35bd8123fc91" providerId="ADAL" clId="{A2C39D5F-2F4F-4B27-AB1C-868669084D75}" dt="2019-01-07T11:43:13.368" v="3114" actId="478"/>
          <ac:picMkLst>
            <pc:docMk/>
            <pc:sldMk cId="1583422132" sldId="689"/>
            <ac:picMk id="5" creationId="{C79E0465-35EE-40D1-B4A9-733B292BCAA9}"/>
          </ac:picMkLst>
        </pc:picChg>
        <pc:picChg chg="add mod">
          <ac:chgData name="Hwidong LEE" userId="e0cc7a98-4032-42ed-bae6-35bd8123fc91" providerId="ADAL" clId="{A2C39D5F-2F4F-4B27-AB1C-868669084D75}" dt="2019-01-07T11:44:39.484" v="3145" actId="1076"/>
          <ac:picMkLst>
            <pc:docMk/>
            <pc:sldMk cId="1583422132" sldId="689"/>
            <ac:picMk id="6" creationId="{A71D641A-9C18-43FD-B03C-BA51B5561B5B}"/>
          </ac:picMkLst>
        </pc:picChg>
        <pc:picChg chg="del">
          <ac:chgData name="Hwidong LEE" userId="e0cc7a98-4032-42ed-bae6-35bd8123fc91" providerId="ADAL" clId="{A2C39D5F-2F4F-4B27-AB1C-868669084D75}" dt="2019-01-07T11:44:14.021" v="3134" actId="478"/>
          <ac:picMkLst>
            <pc:docMk/>
            <pc:sldMk cId="1583422132" sldId="689"/>
            <ac:picMk id="8" creationId="{0B8574FC-D287-4C29-B28C-88E5C19171E1}"/>
          </ac:picMkLst>
        </pc:picChg>
        <pc:picChg chg="add mod">
          <ac:chgData name="Hwidong LEE" userId="e0cc7a98-4032-42ed-bae6-35bd8123fc91" providerId="ADAL" clId="{A2C39D5F-2F4F-4B27-AB1C-868669084D75}" dt="2019-01-07T11:47:26.859" v="3153" actId="1076"/>
          <ac:picMkLst>
            <pc:docMk/>
            <pc:sldMk cId="1583422132" sldId="689"/>
            <ac:picMk id="12" creationId="{CD2A5E4A-AB15-4068-A162-00C69BF49CCE}"/>
          </ac:picMkLst>
        </pc:picChg>
      </pc:sldChg>
      <pc:sldChg chg="addSp delSp modSp add">
        <pc:chgData name="Hwidong LEE" userId="e0cc7a98-4032-42ed-bae6-35bd8123fc91" providerId="ADAL" clId="{A2C39D5F-2F4F-4B27-AB1C-868669084D75}" dt="2019-01-07T12:07:57.214" v="4096" actId="20577"/>
        <pc:sldMkLst>
          <pc:docMk/>
          <pc:sldMk cId="2773987068" sldId="690"/>
        </pc:sldMkLst>
        <pc:spChg chg="add">
          <ac:chgData name="Hwidong LEE" userId="e0cc7a98-4032-42ed-bae6-35bd8123fc91" providerId="ADAL" clId="{A2C39D5F-2F4F-4B27-AB1C-868669084D75}" dt="2019-01-07T11:49:43.422" v="3380"/>
          <ac:spMkLst>
            <pc:docMk/>
            <pc:sldMk cId="2773987068" sldId="690"/>
            <ac:spMk id="11" creationId="{F88A12B0-9127-4921-AC4F-45F72EEC2B84}"/>
          </ac:spMkLst>
        </pc:spChg>
        <pc:spChg chg="del mod">
          <ac:chgData name="Hwidong LEE" userId="e0cc7a98-4032-42ed-bae6-35bd8123fc91" providerId="ADAL" clId="{A2C39D5F-2F4F-4B27-AB1C-868669084D75}" dt="2019-01-07T11:49:43.036" v="3379" actId="478"/>
          <ac:spMkLst>
            <pc:docMk/>
            <pc:sldMk cId="2773987068" sldId="690"/>
            <ac:spMk id="13" creationId="{354C752C-A731-4574-8D5C-DEA821B2E57E}"/>
          </ac:spMkLst>
        </pc:spChg>
        <pc:spChg chg="del">
          <ac:chgData name="Hwidong LEE" userId="e0cc7a98-4032-42ed-bae6-35bd8123fc91" providerId="ADAL" clId="{A2C39D5F-2F4F-4B27-AB1C-868669084D75}" dt="2019-01-07T11:49:48.874" v="3382" actId="478"/>
          <ac:spMkLst>
            <pc:docMk/>
            <pc:sldMk cId="2773987068" sldId="690"/>
            <ac:spMk id="16" creationId="{0212CB71-FE70-4758-908B-2A4FDCA970E6}"/>
          </ac:spMkLst>
        </pc:spChg>
        <pc:spChg chg="add del mod">
          <ac:chgData name="Hwidong LEE" userId="e0cc7a98-4032-42ed-bae6-35bd8123fc91" providerId="ADAL" clId="{A2C39D5F-2F4F-4B27-AB1C-868669084D75}" dt="2019-01-07T11:55:10.524" v="3805" actId="478"/>
          <ac:spMkLst>
            <pc:docMk/>
            <pc:sldMk cId="2773987068" sldId="690"/>
            <ac:spMk id="18" creationId="{E78991DA-7A53-425B-9319-4B46E62DE2E1}"/>
          </ac:spMkLst>
        </pc:spChg>
        <pc:spChg chg="mod">
          <ac:chgData name="Hwidong LEE" userId="e0cc7a98-4032-42ed-bae6-35bd8123fc91" providerId="ADAL" clId="{A2C39D5F-2F4F-4B27-AB1C-868669084D75}" dt="2019-01-07T11:54:12.442" v="3780" actId="255"/>
          <ac:spMkLst>
            <pc:docMk/>
            <pc:sldMk cId="2773987068" sldId="690"/>
            <ac:spMk id="19" creationId="{C09D78E1-08E7-4D7F-91C0-D8F5082EFF8A}"/>
          </ac:spMkLst>
        </pc:spChg>
        <pc:spChg chg="add mod">
          <ac:chgData name="Hwidong LEE" userId="e0cc7a98-4032-42ed-bae6-35bd8123fc91" providerId="ADAL" clId="{A2C39D5F-2F4F-4B27-AB1C-868669084D75}" dt="2019-01-07T11:56:24.188" v="3879" actId="14100"/>
          <ac:spMkLst>
            <pc:docMk/>
            <pc:sldMk cId="2773987068" sldId="690"/>
            <ac:spMk id="23" creationId="{8710EAE8-6975-456C-A6C9-7B081E0BC5C8}"/>
          </ac:spMkLst>
        </pc:spChg>
        <pc:spChg chg="add mod">
          <ac:chgData name="Hwidong LEE" userId="e0cc7a98-4032-42ed-bae6-35bd8123fc91" providerId="ADAL" clId="{A2C39D5F-2F4F-4B27-AB1C-868669084D75}" dt="2019-01-07T12:07:57.214" v="4096" actId="20577"/>
          <ac:spMkLst>
            <pc:docMk/>
            <pc:sldMk cId="2773987068" sldId="690"/>
            <ac:spMk id="27" creationId="{339CF535-B725-4F78-8E71-650F02C6B515}"/>
          </ac:spMkLst>
        </pc:spChg>
        <pc:picChg chg="add mod">
          <ac:chgData name="Hwidong LEE" userId="e0cc7a98-4032-42ed-bae6-35bd8123fc91" providerId="ADAL" clId="{A2C39D5F-2F4F-4B27-AB1C-868669084D75}" dt="2019-01-07T11:52:46.738" v="3592" actId="1076"/>
          <ac:picMkLst>
            <pc:docMk/>
            <pc:sldMk cId="2773987068" sldId="690"/>
            <ac:picMk id="3" creationId="{B0518F38-8542-441A-8A83-6B5B46C9E8CA}"/>
          </ac:picMkLst>
        </pc:picChg>
        <pc:picChg chg="add mod">
          <ac:chgData name="Hwidong LEE" userId="e0cc7a98-4032-42ed-bae6-35bd8123fc91" providerId="ADAL" clId="{A2C39D5F-2F4F-4B27-AB1C-868669084D75}" dt="2019-01-07T11:52:45.283" v="3591" actId="1076"/>
          <ac:picMkLst>
            <pc:docMk/>
            <pc:sldMk cId="2773987068" sldId="690"/>
            <ac:picMk id="5" creationId="{030D43A6-E9BC-411E-A108-DBF2D24F4C43}"/>
          </ac:picMkLst>
        </pc:picChg>
        <pc:picChg chg="del">
          <ac:chgData name="Hwidong LEE" userId="e0cc7a98-4032-42ed-bae6-35bd8123fc91" providerId="ADAL" clId="{A2C39D5F-2F4F-4B27-AB1C-868669084D75}" dt="2019-01-07T11:49:46.761" v="3381" actId="478"/>
          <ac:picMkLst>
            <pc:docMk/>
            <pc:sldMk cId="2773987068" sldId="690"/>
            <ac:picMk id="6" creationId="{A71D641A-9C18-43FD-B03C-BA51B5561B5B}"/>
          </ac:picMkLst>
        </pc:picChg>
        <pc:picChg chg="add mod">
          <ac:chgData name="Hwidong LEE" userId="e0cc7a98-4032-42ed-bae6-35bd8123fc91" providerId="ADAL" clId="{A2C39D5F-2F4F-4B27-AB1C-868669084D75}" dt="2019-01-07T11:54:16.606" v="3781" actId="1076"/>
          <ac:picMkLst>
            <pc:docMk/>
            <pc:sldMk cId="2773987068" sldId="690"/>
            <ac:picMk id="8" creationId="{6502D47E-67C2-4586-BF87-544891E431C3}"/>
          </ac:picMkLst>
        </pc:picChg>
        <pc:picChg chg="del mod">
          <ac:chgData name="Hwidong LEE" userId="e0cc7a98-4032-42ed-bae6-35bd8123fc91" providerId="ADAL" clId="{A2C39D5F-2F4F-4B27-AB1C-868669084D75}" dt="2019-01-07T11:55:44.324" v="3810" actId="478"/>
          <ac:picMkLst>
            <pc:docMk/>
            <pc:sldMk cId="2773987068" sldId="690"/>
            <ac:picMk id="12" creationId="{CD2A5E4A-AB15-4068-A162-00C69BF49CCE}"/>
          </ac:picMkLst>
        </pc:picChg>
        <pc:picChg chg="add del mod">
          <ac:chgData name="Hwidong LEE" userId="e0cc7a98-4032-42ed-bae6-35bd8123fc91" providerId="ADAL" clId="{A2C39D5F-2F4F-4B27-AB1C-868669084D75}" dt="2019-01-07T12:05:56.528" v="3943" actId="478"/>
          <ac:picMkLst>
            <pc:docMk/>
            <pc:sldMk cId="2773987068" sldId="690"/>
            <ac:picMk id="15" creationId="{DBFEFD8B-3803-483F-A6B8-639B08C03D35}"/>
          </ac:picMkLst>
        </pc:picChg>
        <pc:picChg chg="add mod">
          <ac:chgData name="Hwidong LEE" userId="e0cc7a98-4032-42ed-bae6-35bd8123fc91" providerId="ADAL" clId="{A2C39D5F-2F4F-4B27-AB1C-868669084D75}" dt="2019-01-07T11:55:48.823" v="3813" actId="1076"/>
          <ac:picMkLst>
            <pc:docMk/>
            <pc:sldMk cId="2773987068" sldId="690"/>
            <ac:picMk id="22" creationId="{21B3919A-D863-49EA-99D4-3FD07320D47C}"/>
          </ac:picMkLst>
        </pc:picChg>
        <pc:picChg chg="add mod">
          <ac:chgData name="Hwidong LEE" userId="e0cc7a98-4032-42ed-bae6-35bd8123fc91" providerId="ADAL" clId="{A2C39D5F-2F4F-4B27-AB1C-868669084D75}" dt="2019-01-07T12:06:12.787" v="3952" actId="1076"/>
          <ac:picMkLst>
            <pc:docMk/>
            <pc:sldMk cId="2773987068" sldId="690"/>
            <ac:picMk id="25" creationId="{3C090654-CD5C-4169-BC05-5FAB087DCF91}"/>
          </ac:picMkLst>
        </pc:picChg>
        <pc:cxnChg chg="add del mod">
          <ac:chgData name="Hwidong LEE" userId="e0cc7a98-4032-42ed-bae6-35bd8123fc91" providerId="ADAL" clId="{A2C39D5F-2F4F-4B27-AB1C-868669084D75}" dt="2019-01-07T12:06:05.740" v="3948"/>
          <ac:cxnSpMkLst>
            <pc:docMk/>
            <pc:sldMk cId="2773987068" sldId="690"/>
            <ac:cxnSpMk id="20" creationId="{BEF59F73-6022-43F2-9629-0123CBF81F63}"/>
          </ac:cxnSpMkLst>
        </pc:cxnChg>
        <pc:cxnChg chg="add">
          <ac:chgData name="Hwidong LEE" userId="e0cc7a98-4032-42ed-bae6-35bd8123fc91" providerId="ADAL" clId="{A2C39D5F-2F4F-4B27-AB1C-868669084D75}" dt="2019-01-07T12:06:05.760" v="3949"/>
          <ac:cxnSpMkLst>
            <pc:docMk/>
            <pc:sldMk cId="2773987068" sldId="690"/>
            <ac:cxnSpMk id="26" creationId="{630DD9E6-964B-4EF6-926D-FF7245BA4793}"/>
          </ac:cxnSpMkLst>
        </pc:cxnChg>
      </pc:sldChg>
      <pc:sldChg chg="addSp delSp modSp add">
        <pc:chgData name="Hwidong LEE" userId="e0cc7a98-4032-42ed-bae6-35bd8123fc91" providerId="ADAL" clId="{A2C39D5F-2F4F-4B27-AB1C-868669084D75}" dt="2019-01-07T11:58:47.248" v="3942" actId="14100"/>
        <pc:sldMkLst>
          <pc:docMk/>
          <pc:sldMk cId="2869325969" sldId="691"/>
        </pc:sldMkLst>
        <pc:spChg chg="add del mod">
          <ac:chgData name="Hwidong LEE" userId="e0cc7a98-4032-42ed-bae6-35bd8123fc91" providerId="ADAL" clId="{A2C39D5F-2F4F-4B27-AB1C-868669084D75}" dt="2019-01-07T11:56:35.349" v="3882" actId="478"/>
          <ac:spMkLst>
            <pc:docMk/>
            <pc:sldMk cId="2869325969" sldId="691"/>
            <ac:spMk id="4" creationId="{9A3DC0A6-3555-4796-AB00-8D02E6ABA32C}"/>
          </ac:spMkLst>
        </pc:spChg>
        <pc:spChg chg="mod">
          <ac:chgData name="Hwidong LEE" userId="e0cc7a98-4032-42ed-bae6-35bd8123fc91" providerId="ADAL" clId="{A2C39D5F-2F4F-4B27-AB1C-868669084D75}" dt="2019-01-07T11:56:46.705" v="3903" actId="20577"/>
          <ac:spMkLst>
            <pc:docMk/>
            <pc:sldMk cId="2869325969" sldId="691"/>
            <ac:spMk id="10" creationId="{D5F945CE-5188-41B9-9C0D-155067732D0C}"/>
          </ac:spMkLst>
        </pc:spChg>
        <pc:spChg chg="del">
          <ac:chgData name="Hwidong LEE" userId="e0cc7a98-4032-42ed-bae6-35bd8123fc91" providerId="ADAL" clId="{A2C39D5F-2F4F-4B27-AB1C-868669084D75}" dt="2019-01-07T11:56:33.748" v="3881" actId="478"/>
          <ac:spMkLst>
            <pc:docMk/>
            <pc:sldMk cId="2869325969" sldId="691"/>
            <ac:spMk id="19" creationId="{C09D78E1-08E7-4D7F-91C0-D8F5082EFF8A}"/>
          </ac:spMkLst>
        </pc:spChg>
        <pc:spChg chg="add mod">
          <ac:chgData name="Hwidong LEE" userId="e0cc7a98-4032-42ed-bae6-35bd8123fc91" providerId="ADAL" clId="{A2C39D5F-2F4F-4B27-AB1C-868669084D75}" dt="2019-01-07T11:58:22.140" v="3928" actId="1076"/>
          <ac:spMkLst>
            <pc:docMk/>
            <pc:sldMk cId="2869325969" sldId="691"/>
            <ac:spMk id="21" creationId="{D6061802-AA63-41F9-B576-90D213612AA7}"/>
          </ac:spMkLst>
        </pc:spChg>
        <pc:spChg chg="del">
          <ac:chgData name="Hwidong LEE" userId="e0cc7a98-4032-42ed-bae6-35bd8123fc91" providerId="ADAL" clId="{A2C39D5F-2F4F-4B27-AB1C-868669084D75}" dt="2019-01-07T11:56:33.748" v="3881" actId="478"/>
          <ac:spMkLst>
            <pc:docMk/>
            <pc:sldMk cId="2869325969" sldId="691"/>
            <ac:spMk id="23" creationId="{8710EAE8-6975-456C-A6C9-7B081E0BC5C8}"/>
          </ac:spMkLst>
        </pc:spChg>
        <pc:spChg chg="add mod">
          <ac:chgData name="Hwidong LEE" userId="e0cc7a98-4032-42ed-bae6-35bd8123fc91" providerId="ADAL" clId="{A2C39D5F-2F4F-4B27-AB1C-868669084D75}" dt="2019-01-07T11:58:28.527" v="3936"/>
          <ac:spMkLst>
            <pc:docMk/>
            <pc:sldMk cId="2869325969" sldId="691"/>
            <ac:spMk id="24" creationId="{836B51FF-7E56-4BE4-AEF3-74BCC67BA665}"/>
          </ac:spMkLst>
        </pc:spChg>
        <pc:spChg chg="add mod">
          <ac:chgData name="Hwidong LEE" userId="e0cc7a98-4032-42ed-bae6-35bd8123fc91" providerId="ADAL" clId="{A2C39D5F-2F4F-4B27-AB1C-868669084D75}" dt="2019-01-07T11:58:47.248" v="3942" actId="14100"/>
          <ac:spMkLst>
            <pc:docMk/>
            <pc:sldMk cId="2869325969" sldId="691"/>
            <ac:spMk id="25" creationId="{F9EDF717-B5E3-48D0-B8E6-0B4C57828877}"/>
          </ac:spMkLst>
        </pc:spChg>
        <pc:graphicFrameChg chg="mod modGraphic">
          <ac:chgData name="Hwidong LEE" userId="e0cc7a98-4032-42ed-bae6-35bd8123fc91" providerId="ADAL" clId="{A2C39D5F-2F4F-4B27-AB1C-868669084D75}" dt="2019-01-07T11:56:51.113" v="3905" actId="20577"/>
          <ac:graphicFrameMkLst>
            <pc:docMk/>
            <pc:sldMk cId="2869325969" sldId="691"/>
            <ac:graphicFrameMk id="9" creationId="{8A2B8BB6-D2D4-4646-9099-DCF3FE9E362E}"/>
          </ac:graphicFrameMkLst>
        </pc:graphicFrameChg>
        <pc:picChg chg="del">
          <ac:chgData name="Hwidong LEE" userId="e0cc7a98-4032-42ed-bae6-35bd8123fc91" providerId="ADAL" clId="{A2C39D5F-2F4F-4B27-AB1C-868669084D75}" dt="2019-01-07T11:56:33.748" v="3881" actId="478"/>
          <ac:picMkLst>
            <pc:docMk/>
            <pc:sldMk cId="2869325969" sldId="691"/>
            <ac:picMk id="3" creationId="{B0518F38-8542-441A-8A83-6B5B46C9E8CA}"/>
          </ac:picMkLst>
        </pc:picChg>
        <pc:picChg chg="del">
          <ac:chgData name="Hwidong LEE" userId="e0cc7a98-4032-42ed-bae6-35bd8123fc91" providerId="ADAL" clId="{A2C39D5F-2F4F-4B27-AB1C-868669084D75}" dt="2019-01-07T11:56:33.748" v="3881" actId="478"/>
          <ac:picMkLst>
            <pc:docMk/>
            <pc:sldMk cId="2869325969" sldId="691"/>
            <ac:picMk id="5" creationId="{030D43A6-E9BC-411E-A108-DBF2D24F4C43}"/>
          </ac:picMkLst>
        </pc:picChg>
        <pc:picChg chg="add mod">
          <ac:chgData name="Hwidong LEE" userId="e0cc7a98-4032-42ed-bae6-35bd8123fc91" providerId="ADAL" clId="{A2C39D5F-2F4F-4B27-AB1C-868669084D75}" dt="2019-01-07T11:58:02.057" v="3915" actId="1076"/>
          <ac:picMkLst>
            <pc:docMk/>
            <pc:sldMk cId="2869325969" sldId="691"/>
            <ac:picMk id="7" creationId="{7DF3BB7C-313D-4484-8A40-F581DF36C1C8}"/>
          </ac:picMkLst>
        </pc:picChg>
        <pc:picChg chg="del">
          <ac:chgData name="Hwidong LEE" userId="e0cc7a98-4032-42ed-bae6-35bd8123fc91" providerId="ADAL" clId="{A2C39D5F-2F4F-4B27-AB1C-868669084D75}" dt="2019-01-07T11:56:33.748" v="3881" actId="478"/>
          <ac:picMkLst>
            <pc:docMk/>
            <pc:sldMk cId="2869325969" sldId="691"/>
            <ac:picMk id="8" creationId="{6502D47E-67C2-4586-BF87-544891E431C3}"/>
          </ac:picMkLst>
        </pc:picChg>
        <pc:picChg chg="add mod">
          <ac:chgData name="Hwidong LEE" userId="e0cc7a98-4032-42ed-bae6-35bd8123fc91" providerId="ADAL" clId="{A2C39D5F-2F4F-4B27-AB1C-868669084D75}" dt="2019-01-07T11:58:06.066" v="3917" actId="14100"/>
          <ac:picMkLst>
            <pc:docMk/>
            <pc:sldMk cId="2869325969" sldId="691"/>
            <ac:picMk id="13" creationId="{E66FB4CE-4433-4848-BC69-94E6461CE552}"/>
          </ac:picMkLst>
        </pc:picChg>
        <pc:picChg chg="del">
          <ac:chgData name="Hwidong LEE" userId="e0cc7a98-4032-42ed-bae6-35bd8123fc91" providerId="ADAL" clId="{A2C39D5F-2F4F-4B27-AB1C-868669084D75}" dt="2019-01-07T11:56:33.748" v="3881" actId="478"/>
          <ac:picMkLst>
            <pc:docMk/>
            <pc:sldMk cId="2869325969" sldId="691"/>
            <ac:picMk id="15" creationId="{DBFEFD8B-3803-483F-A6B8-639B08C03D35}"/>
          </ac:picMkLst>
        </pc:picChg>
        <pc:picChg chg="del">
          <ac:chgData name="Hwidong LEE" userId="e0cc7a98-4032-42ed-bae6-35bd8123fc91" providerId="ADAL" clId="{A2C39D5F-2F4F-4B27-AB1C-868669084D75}" dt="2019-01-07T11:56:33.748" v="3881" actId="478"/>
          <ac:picMkLst>
            <pc:docMk/>
            <pc:sldMk cId="2869325969" sldId="691"/>
            <ac:picMk id="22" creationId="{21B3919A-D863-49EA-99D4-3FD07320D47C}"/>
          </ac:picMkLst>
        </pc:picChg>
        <pc:cxnChg chg="del">
          <ac:chgData name="Hwidong LEE" userId="e0cc7a98-4032-42ed-bae6-35bd8123fc91" providerId="ADAL" clId="{A2C39D5F-2F4F-4B27-AB1C-868669084D75}" dt="2019-01-07T11:56:33.748" v="3881" actId="478"/>
          <ac:cxnSpMkLst>
            <pc:docMk/>
            <pc:sldMk cId="2869325969" sldId="691"/>
            <ac:cxnSpMk id="20" creationId="{BEF59F73-6022-43F2-9629-0123CBF81F63}"/>
          </ac:cxnSpMkLst>
        </pc:cxnChg>
      </pc:sldChg>
      <pc:sldChg chg="addSp delSp modSp add">
        <pc:chgData name="Hwidong LEE" userId="e0cc7a98-4032-42ed-bae6-35bd8123fc91" providerId="ADAL" clId="{A2C39D5F-2F4F-4B27-AB1C-868669084D75}" dt="2019-01-07T12:18:37.659" v="5221" actId="207"/>
        <pc:sldMkLst>
          <pc:docMk/>
          <pc:sldMk cId="1007668041" sldId="692"/>
        </pc:sldMkLst>
        <pc:spChg chg="mod">
          <ac:chgData name="Hwidong LEE" userId="e0cc7a98-4032-42ed-bae6-35bd8123fc91" providerId="ADAL" clId="{A2C39D5F-2F4F-4B27-AB1C-868669084D75}" dt="2019-01-07T12:11:04.253" v="4294" actId="14100"/>
          <ac:spMkLst>
            <pc:docMk/>
            <pc:sldMk cId="1007668041" sldId="692"/>
            <ac:spMk id="7" creationId="{CB7DAD21-3C4A-4FB7-87E9-2D11E0CB01A4}"/>
          </ac:spMkLst>
        </pc:spChg>
        <pc:spChg chg="add">
          <ac:chgData name="Hwidong LEE" userId="e0cc7a98-4032-42ed-bae6-35bd8123fc91" providerId="ADAL" clId="{A2C39D5F-2F4F-4B27-AB1C-868669084D75}" dt="2019-01-07T12:10:02.575" v="4099"/>
          <ac:spMkLst>
            <pc:docMk/>
            <pc:sldMk cId="1007668041" sldId="692"/>
            <ac:spMk id="8" creationId="{EE3723F1-B2E8-4450-8EEF-F9E2A9EBFD65}"/>
          </ac:spMkLst>
        </pc:spChg>
        <pc:spChg chg="mod">
          <ac:chgData name="Hwidong LEE" userId="e0cc7a98-4032-42ed-bae6-35bd8123fc91" providerId="ADAL" clId="{A2C39D5F-2F4F-4B27-AB1C-868669084D75}" dt="2019-01-07T12:10:17.354" v="4139" actId="1076"/>
          <ac:spMkLst>
            <pc:docMk/>
            <pc:sldMk cId="1007668041" sldId="692"/>
            <ac:spMk id="10" creationId="{D5F945CE-5188-41B9-9C0D-155067732D0C}"/>
          </ac:spMkLst>
        </pc:spChg>
        <pc:spChg chg="add mod">
          <ac:chgData name="Hwidong LEE" userId="e0cc7a98-4032-42ed-bae6-35bd8123fc91" providerId="ADAL" clId="{A2C39D5F-2F4F-4B27-AB1C-868669084D75}" dt="2019-01-07T12:15:54.802" v="4894"/>
          <ac:spMkLst>
            <pc:docMk/>
            <pc:sldMk cId="1007668041" sldId="692"/>
            <ac:spMk id="11" creationId="{0D8E91AB-0A96-4F8F-8BAF-F342CC84A416}"/>
          </ac:spMkLst>
        </pc:spChg>
        <pc:spChg chg="del">
          <ac:chgData name="Hwidong LEE" userId="e0cc7a98-4032-42ed-bae6-35bd8123fc91" providerId="ADAL" clId="{A2C39D5F-2F4F-4B27-AB1C-868669084D75}" dt="2019-01-07T12:10:02.370" v="4098" actId="478"/>
          <ac:spMkLst>
            <pc:docMk/>
            <pc:sldMk cId="1007668041" sldId="692"/>
            <ac:spMk id="13" creationId="{354C752C-A731-4574-8D5C-DEA821B2E57E}"/>
          </ac:spMkLst>
        </pc:spChg>
        <pc:spChg chg="mod">
          <ac:chgData name="Hwidong LEE" userId="e0cc7a98-4032-42ed-bae6-35bd8123fc91" providerId="ADAL" clId="{A2C39D5F-2F4F-4B27-AB1C-868669084D75}" dt="2019-01-07T12:18:37.659" v="5221" actId="207"/>
          <ac:spMkLst>
            <pc:docMk/>
            <pc:sldMk cId="1007668041" sldId="692"/>
            <ac:spMk id="14" creationId="{0C206FA6-CBA9-464B-B65B-9CB69C577027}"/>
          </ac:spMkLst>
        </pc:spChg>
        <pc:spChg chg="add mod">
          <ac:chgData name="Hwidong LEE" userId="e0cc7a98-4032-42ed-bae6-35bd8123fc91" providerId="ADAL" clId="{A2C39D5F-2F4F-4B27-AB1C-868669084D75}" dt="2019-01-07T12:16:20.384" v="4909" actId="20577"/>
          <ac:spMkLst>
            <pc:docMk/>
            <pc:sldMk cId="1007668041" sldId="692"/>
            <ac:spMk id="15" creationId="{EC054C3B-A69E-431B-8D0E-0668C53A0F8C}"/>
          </ac:spMkLst>
        </pc:spChg>
        <pc:graphicFrameChg chg="mod modGraphic">
          <ac:chgData name="Hwidong LEE" userId="e0cc7a98-4032-42ed-bae6-35bd8123fc91" providerId="ADAL" clId="{A2C39D5F-2F4F-4B27-AB1C-868669084D75}" dt="2019-01-07T12:10:06.848" v="4105"/>
          <ac:graphicFrameMkLst>
            <pc:docMk/>
            <pc:sldMk cId="1007668041" sldId="692"/>
            <ac:graphicFrameMk id="9" creationId="{8A2B8BB6-D2D4-4646-9099-DCF3FE9E362E}"/>
          </ac:graphicFrameMkLst>
        </pc:graphicFrameChg>
        <pc:picChg chg="add mod">
          <ac:chgData name="Hwidong LEE" userId="e0cc7a98-4032-42ed-bae6-35bd8123fc91" providerId="ADAL" clId="{A2C39D5F-2F4F-4B27-AB1C-868669084D75}" dt="2019-01-07T12:13:54.354" v="4590" actId="14100"/>
          <ac:picMkLst>
            <pc:docMk/>
            <pc:sldMk cId="1007668041" sldId="692"/>
            <ac:picMk id="3" creationId="{91609A77-1854-453A-B525-694CF91E6A01}"/>
          </ac:picMkLst>
        </pc:picChg>
        <pc:picChg chg="del">
          <ac:chgData name="Hwidong LEE" userId="e0cc7a98-4032-42ed-bae6-35bd8123fc91" providerId="ADAL" clId="{A2C39D5F-2F4F-4B27-AB1C-868669084D75}" dt="2019-01-07T12:11:09.560" v="4295" actId="478"/>
          <ac:picMkLst>
            <pc:docMk/>
            <pc:sldMk cId="1007668041" sldId="692"/>
            <ac:picMk id="12" creationId="{64832843-E495-4803-891D-9A28E0B4CCBC}"/>
          </ac:picMkLst>
        </pc:picChg>
      </pc:sldChg>
      <pc:sldChg chg="addSp delSp modSp add">
        <pc:chgData name="Hwidong LEE" userId="e0cc7a98-4032-42ed-bae6-35bd8123fc91" providerId="ADAL" clId="{A2C39D5F-2F4F-4B27-AB1C-868669084D75}" dt="2019-01-07T12:22:36.409" v="5535" actId="14100"/>
        <pc:sldMkLst>
          <pc:docMk/>
          <pc:sldMk cId="975225280" sldId="693"/>
        </pc:sldMkLst>
        <pc:spChg chg="add del mod">
          <ac:chgData name="Hwidong LEE" userId="e0cc7a98-4032-42ed-bae6-35bd8123fc91" providerId="ADAL" clId="{A2C39D5F-2F4F-4B27-AB1C-868669084D75}" dt="2019-01-07T12:19:27.809" v="5227" actId="478"/>
          <ac:spMkLst>
            <pc:docMk/>
            <pc:sldMk cId="975225280" sldId="693"/>
            <ac:spMk id="4" creationId="{04312D80-1A59-4162-856F-8DE85D65403E}"/>
          </ac:spMkLst>
        </pc:spChg>
        <pc:spChg chg="del">
          <ac:chgData name="Hwidong LEE" userId="e0cc7a98-4032-42ed-bae6-35bd8123fc91" providerId="ADAL" clId="{A2C39D5F-2F4F-4B27-AB1C-868669084D75}" dt="2019-01-07T12:19:23.357" v="5223" actId="478"/>
          <ac:spMkLst>
            <pc:docMk/>
            <pc:sldMk cId="975225280" sldId="693"/>
            <ac:spMk id="7" creationId="{CB7DAD21-3C4A-4FB7-87E9-2D11E0CB01A4}"/>
          </ac:spMkLst>
        </pc:spChg>
        <pc:spChg chg="del mod">
          <ac:chgData name="Hwidong LEE" userId="e0cc7a98-4032-42ed-bae6-35bd8123fc91" providerId="ADAL" clId="{A2C39D5F-2F4F-4B27-AB1C-868669084D75}" dt="2019-01-07T12:19:25.921" v="5225" actId="478"/>
          <ac:spMkLst>
            <pc:docMk/>
            <pc:sldMk cId="975225280" sldId="693"/>
            <ac:spMk id="11" creationId="{0D8E91AB-0A96-4F8F-8BAF-F342CC84A416}"/>
          </ac:spMkLst>
        </pc:spChg>
        <pc:spChg chg="del">
          <ac:chgData name="Hwidong LEE" userId="e0cc7a98-4032-42ed-bae6-35bd8123fc91" providerId="ADAL" clId="{A2C39D5F-2F4F-4B27-AB1C-868669084D75}" dt="2019-01-07T12:19:30.283" v="5229" actId="478"/>
          <ac:spMkLst>
            <pc:docMk/>
            <pc:sldMk cId="975225280" sldId="693"/>
            <ac:spMk id="14" creationId="{0C206FA6-CBA9-464B-B65B-9CB69C577027}"/>
          </ac:spMkLst>
        </pc:spChg>
        <pc:spChg chg="del">
          <ac:chgData name="Hwidong LEE" userId="e0cc7a98-4032-42ed-bae6-35bd8123fc91" providerId="ADAL" clId="{A2C39D5F-2F4F-4B27-AB1C-868669084D75}" dt="2019-01-07T12:19:29.139" v="5228" actId="478"/>
          <ac:spMkLst>
            <pc:docMk/>
            <pc:sldMk cId="975225280" sldId="693"/>
            <ac:spMk id="15" creationId="{EC054C3B-A69E-431B-8D0E-0668C53A0F8C}"/>
          </ac:spMkLst>
        </pc:spChg>
        <pc:spChg chg="add mod">
          <ac:chgData name="Hwidong LEE" userId="e0cc7a98-4032-42ed-bae6-35bd8123fc91" providerId="ADAL" clId="{A2C39D5F-2F4F-4B27-AB1C-868669084D75}" dt="2019-01-07T12:22:36.409" v="5535" actId="14100"/>
          <ac:spMkLst>
            <pc:docMk/>
            <pc:sldMk cId="975225280" sldId="693"/>
            <ac:spMk id="16" creationId="{471BF23F-3AAE-4012-9710-7146E843B1C4}"/>
          </ac:spMkLst>
        </pc:spChg>
        <pc:spChg chg="add del mod">
          <ac:chgData name="Hwidong LEE" userId="e0cc7a98-4032-42ed-bae6-35bd8123fc91" providerId="ADAL" clId="{A2C39D5F-2F4F-4B27-AB1C-868669084D75}" dt="2019-01-07T12:22:23.593" v="5531"/>
          <ac:spMkLst>
            <pc:docMk/>
            <pc:sldMk cId="975225280" sldId="693"/>
            <ac:spMk id="17" creationId="{9E7CC104-DB0E-4567-BCE2-B0788BDA1F1C}"/>
          </ac:spMkLst>
        </pc:spChg>
        <pc:spChg chg="add del mod">
          <ac:chgData name="Hwidong LEE" userId="e0cc7a98-4032-42ed-bae6-35bd8123fc91" providerId="ADAL" clId="{A2C39D5F-2F4F-4B27-AB1C-868669084D75}" dt="2019-01-07T12:22:23.593" v="5531"/>
          <ac:spMkLst>
            <pc:docMk/>
            <pc:sldMk cId="975225280" sldId="693"/>
            <ac:spMk id="18" creationId="{5075B7F3-EE3C-4F9A-B7CD-DFAF68323BCA}"/>
          </ac:spMkLst>
        </pc:spChg>
        <pc:spChg chg="add del mod">
          <ac:chgData name="Hwidong LEE" userId="e0cc7a98-4032-42ed-bae6-35bd8123fc91" providerId="ADAL" clId="{A2C39D5F-2F4F-4B27-AB1C-868669084D75}" dt="2019-01-07T12:22:23.593" v="5531"/>
          <ac:spMkLst>
            <pc:docMk/>
            <pc:sldMk cId="975225280" sldId="693"/>
            <ac:spMk id="19" creationId="{2EA4452D-BC02-42D1-AB2B-D6F7AC4F2014}"/>
          </ac:spMkLst>
        </pc:spChg>
        <pc:spChg chg="add mod">
          <ac:chgData name="Hwidong LEE" userId="e0cc7a98-4032-42ed-bae6-35bd8123fc91" providerId="ADAL" clId="{A2C39D5F-2F4F-4B27-AB1C-868669084D75}" dt="2019-01-07T12:22:28.022" v="5533" actId="1076"/>
          <ac:spMkLst>
            <pc:docMk/>
            <pc:sldMk cId="975225280" sldId="693"/>
            <ac:spMk id="20" creationId="{E3EB47B2-E07C-465E-BD76-82841AD63533}"/>
          </ac:spMkLst>
        </pc:spChg>
        <pc:spChg chg="add mod">
          <ac:chgData name="Hwidong LEE" userId="e0cc7a98-4032-42ed-bae6-35bd8123fc91" providerId="ADAL" clId="{A2C39D5F-2F4F-4B27-AB1C-868669084D75}" dt="2019-01-07T12:22:28.022" v="5533" actId="1076"/>
          <ac:spMkLst>
            <pc:docMk/>
            <pc:sldMk cId="975225280" sldId="693"/>
            <ac:spMk id="21" creationId="{8CEFA933-9DBA-48D9-A577-6127F009A43B}"/>
          </ac:spMkLst>
        </pc:spChg>
        <pc:spChg chg="add mod">
          <ac:chgData name="Hwidong LEE" userId="e0cc7a98-4032-42ed-bae6-35bd8123fc91" providerId="ADAL" clId="{A2C39D5F-2F4F-4B27-AB1C-868669084D75}" dt="2019-01-07T12:22:28.022" v="5533" actId="1076"/>
          <ac:spMkLst>
            <pc:docMk/>
            <pc:sldMk cId="975225280" sldId="693"/>
            <ac:spMk id="22" creationId="{B3210030-06B3-48BB-A318-8C77E472C89F}"/>
          </ac:spMkLst>
        </pc:spChg>
        <pc:picChg chg="del">
          <ac:chgData name="Hwidong LEE" userId="e0cc7a98-4032-42ed-bae6-35bd8123fc91" providerId="ADAL" clId="{A2C39D5F-2F4F-4B27-AB1C-868669084D75}" dt="2019-01-07T12:19:26.480" v="5226" actId="478"/>
          <ac:picMkLst>
            <pc:docMk/>
            <pc:sldMk cId="975225280" sldId="693"/>
            <ac:picMk id="3" creationId="{91609A77-1854-453A-B525-694CF91E6A01}"/>
          </ac:picMkLst>
        </pc:picChg>
        <pc:picChg chg="add mod">
          <ac:chgData name="Hwidong LEE" userId="e0cc7a98-4032-42ed-bae6-35bd8123fc91" providerId="ADAL" clId="{A2C39D5F-2F4F-4B27-AB1C-868669084D75}" dt="2019-01-07T12:19:48.784" v="5234" actId="1076"/>
          <ac:picMkLst>
            <pc:docMk/>
            <pc:sldMk cId="975225280" sldId="693"/>
            <ac:picMk id="6" creationId="{061B26BB-6F31-4D3F-B60A-FF8D2356B7CD}"/>
          </ac:picMkLst>
        </pc:picChg>
        <pc:picChg chg="add mod">
          <ac:chgData name="Hwidong LEE" userId="e0cc7a98-4032-42ed-bae6-35bd8123fc91" providerId="ADAL" clId="{A2C39D5F-2F4F-4B27-AB1C-868669084D75}" dt="2019-01-07T12:19:50.848" v="5235" actId="1076"/>
          <ac:picMkLst>
            <pc:docMk/>
            <pc:sldMk cId="975225280" sldId="693"/>
            <ac:picMk id="13" creationId="{283048BC-6795-4800-83AE-0F9B696C9605}"/>
          </ac:picMkLst>
        </pc:picChg>
      </pc:sldChg>
      <pc:sldChg chg="addSp delSp modSp add">
        <pc:chgData name="Hwidong LEE" userId="e0cc7a98-4032-42ed-bae6-35bd8123fc91" providerId="ADAL" clId="{A2C39D5F-2F4F-4B27-AB1C-868669084D75}" dt="2019-01-07T13:22:30.284" v="8055" actId="1076"/>
        <pc:sldMkLst>
          <pc:docMk/>
          <pc:sldMk cId="222952244" sldId="694"/>
        </pc:sldMkLst>
        <pc:spChg chg="del">
          <ac:chgData name="Hwidong LEE" userId="e0cc7a98-4032-42ed-bae6-35bd8123fc91" providerId="ADAL" clId="{A2C39D5F-2F4F-4B27-AB1C-868669084D75}" dt="2019-01-07T12:25:57.884" v="5725" actId="478"/>
          <ac:spMkLst>
            <pc:docMk/>
            <pc:sldMk cId="222952244" sldId="694"/>
            <ac:spMk id="2" creationId="{36ED91E3-E6DA-4D78-A177-915F18541BBF}"/>
          </ac:spMkLst>
        </pc:spChg>
        <pc:spChg chg="add del mod">
          <ac:chgData name="Hwidong LEE" userId="e0cc7a98-4032-42ed-bae6-35bd8123fc91" providerId="ADAL" clId="{A2C39D5F-2F4F-4B27-AB1C-868669084D75}" dt="2019-01-07T12:26:00.120" v="5726" actId="478"/>
          <ac:spMkLst>
            <pc:docMk/>
            <pc:sldMk cId="222952244" sldId="694"/>
            <ac:spMk id="5" creationId="{94F6F5F4-05C2-43A7-AAD5-52518BA7D92B}"/>
          </ac:spMkLst>
        </pc:spChg>
        <pc:spChg chg="mod">
          <ac:chgData name="Hwidong LEE" userId="e0cc7a98-4032-42ed-bae6-35bd8123fc91" providerId="ADAL" clId="{A2C39D5F-2F4F-4B27-AB1C-868669084D75}" dt="2019-01-07T12:27:05.146" v="5739" actId="20577"/>
          <ac:spMkLst>
            <pc:docMk/>
            <pc:sldMk cId="222952244" sldId="694"/>
            <ac:spMk id="7" creationId="{CB7DAD21-3C4A-4FB7-87E9-2D11E0CB01A4}"/>
          </ac:spMkLst>
        </pc:spChg>
        <pc:spChg chg="mod">
          <ac:chgData name="Hwidong LEE" userId="e0cc7a98-4032-42ed-bae6-35bd8123fc91" providerId="ADAL" clId="{A2C39D5F-2F4F-4B27-AB1C-868669084D75}" dt="2019-01-07T12:24:24.029" v="5582"/>
          <ac:spMkLst>
            <pc:docMk/>
            <pc:sldMk cId="222952244" sldId="694"/>
            <ac:spMk id="10" creationId="{D5F945CE-5188-41B9-9C0D-155067732D0C}"/>
          </ac:spMkLst>
        </pc:spChg>
        <pc:spChg chg="del">
          <ac:chgData name="Hwidong LEE" userId="e0cc7a98-4032-42ed-bae6-35bd8123fc91" providerId="ADAL" clId="{A2C39D5F-2F4F-4B27-AB1C-868669084D75}" dt="2019-01-07T12:26:00.705" v="5727" actId="478"/>
          <ac:spMkLst>
            <pc:docMk/>
            <pc:sldMk cId="222952244" sldId="694"/>
            <ac:spMk id="11" creationId="{ED38EE6C-F9EB-466F-9669-30E7CE0CB063}"/>
          </ac:spMkLst>
        </pc:spChg>
        <pc:spChg chg="add">
          <ac:chgData name="Hwidong LEE" userId="e0cc7a98-4032-42ed-bae6-35bd8123fc91" providerId="ADAL" clId="{A2C39D5F-2F4F-4B27-AB1C-868669084D75}" dt="2019-01-07T12:26:01.780" v="5728"/>
          <ac:spMkLst>
            <pc:docMk/>
            <pc:sldMk cId="222952244" sldId="694"/>
            <ac:spMk id="12" creationId="{868E55D7-3DD8-4CBE-83C9-38B23264D8CE}"/>
          </ac:spMkLst>
        </pc:spChg>
        <pc:spChg chg="del mod">
          <ac:chgData name="Hwidong LEE" userId="e0cc7a98-4032-42ed-bae6-35bd8123fc91" providerId="ADAL" clId="{A2C39D5F-2F4F-4B27-AB1C-868669084D75}" dt="2019-01-07T12:26:06.800" v="5729" actId="478"/>
          <ac:spMkLst>
            <pc:docMk/>
            <pc:sldMk cId="222952244" sldId="694"/>
            <ac:spMk id="16" creationId="{54276D12-BB28-4797-9ED1-6CCED2023B28}"/>
          </ac:spMkLst>
        </pc:spChg>
        <pc:spChg chg="add mod">
          <ac:chgData name="Hwidong LEE" userId="e0cc7a98-4032-42ed-bae6-35bd8123fc91" providerId="ADAL" clId="{A2C39D5F-2F4F-4B27-AB1C-868669084D75}" dt="2019-01-07T13:22:30.284" v="8055" actId="1076"/>
          <ac:spMkLst>
            <pc:docMk/>
            <pc:sldMk cId="222952244" sldId="694"/>
            <ac:spMk id="18" creationId="{AAA232C3-5139-4683-8EC5-D62E1D4D48E6}"/>
          </ac:spMkLst>
        </pc:spChg>
        <pc:graphicFrameChg chg="mod modGraphic">
          <ac:chgData name="Hwidong LEE" userId="e0cc7a98-4032-42ed-bae6-35bd8123fc91" providerId="ADAL" clId="{A2C39D5F-2F4F-4B27-AB1C-868669084D75}" dt="2019-01-07T12:24:15.846" v="5545"/>
          <ac:graphicFrameMkLst>
            <pc:docMk/>
            <pc:sldMk cId="222952244" sldId="694"/>
            <ac:graphicFrameMk id="9" creationId="{8A2B8BB6-D2D4-4646-9099-DCF3FE9E362E}"/>
          </ac:graphicFrameMkLst>
        </pc:graphicFrameChg>
        <pc:picChg chg="del">
          <ac:chgData name="Hwidong LEE" userId="e0cc7a98-4032-42ed-bae6-35bd8123fc91" providerId="ADAL" clId="{A2C39D5F-2F4F-4B27-AB1C-868669084D75}" dt="2019-01-07T12:24:55.528" v="5722" actId="478"/>
          <ac:picMkLst>
            <pc:docMk/>
            <pc:sldMk cId="222952244" sldId="694"/>
            <ac:picMk id="4" creationId="{1F880581-77C7-4920-B6CE-4063054A71FB}"/>
          </ac:picMkLst>
        </pc:picChg>
        <pc:picChg chg="add mod">
          <ac:chgData name="Hwidong LEE" userId="e0cc7a98-4032-42ed-bae6-35bd8123fc91" providerId="ADAL" clId="{A2C39D5F-2F4F-4B27-AB1C-868669084D75}" dt="2019-01-07T12:27:16.107" v="5742" actId="1076"/>
          <ac:picMkLst>
            <pc:docMk/>
            <pc:sldMk cId="222952244" sldId="694"/>
            <ac:picMk id="8" creationId="{93835FB1-60E0-4B1A-9BEC-180752E598DA}"/>
          </ac:picMkLst>
        </pc:picChg>
        <pc:picChg chg="add del mod">
          <ac:chgData name="Hwidong LEE" userId="e0cc7a98-4032-42ed-bae6-35bd8123fc91" providerId="ADAL" clId="{A2C39D5F-2F4F-4B27-AB1C-868669084D75}" dt="2019-01-07T12:26:56.459" v="5736" actId="478"/>
          <ac:picMkLst>
            <pc:docMk/>
            <pc:sldMk cId="222952244" sldId="694"/>
            <ac:picMk id="14" creationId="{26925C81-A6DF-4E05-BAB7-1236CE676F18}"/>
          </ac:picMkLst>
        </pc:picChg>
        <pc:picChg chg="add mod">
          <ac:chgData name="Hwidong LEE" userId="e0cc7a98-4032-42ed-bae6-35bd8123fc91" providerId="ADAL" clId="{A2C39D5F-2F4F-4B27-AB1C-868669084D75}" dt="2019-01-07T12:27:11.425" v="5741" actId="1076"/>
          <ac:picMkLst>
            <pc:docMk/>
            <pc:sldMk cId="222952244" sldId="694"/>
            <ac:picMk id="17" creationId="{1B3CE6AE-A851-4F1D-AD33-0BEFE94C129A}"/>
          </ac:picMkLst>
        </pc:picChg>
      </pc:sldChg>
      <pc:sldChg chg="addSp delSp modSp add">
        <pc:chgData name="Hwidong LEE" userId="e0cc7a98-4032-42ed-bae6-35bd8123fc91" providerId="ADAL" clId="{A2C39D5F-2F4F-4B27-AB1C-868669084D75}" dt="2019-01-07T12:32:53.830" v="6188" actId="14100"/>
        <pc:sldMkLst>
          <pc:docMk/>
          <pc:sldMk cId="2562999006" sldId="695"/>
        </pc:sldMkLst>
        <pc:spChg chg="add del mod">
          <ac:chgData name="Hwidong LEE" userId="e0cc7a98-4032-42ed-bae6-35bd8123fc91" providerId="ADAL" clId="{A2C39D5F-2F4F-4B27-AB1C-868669084D75}" dt="2019-01-07T12:29:08.190" v="5911" actId="478"/>
          <ac:spMkLst>
            <pc:docMk/>
            <pc:sldMk cId="2562999006" sldId="695"/>
            <ac:spMk id="3" creationId="{99B8DFD9-5E06-403C-B0E0-9439348682E8}"/>
          </ac:spMkLst>
        </pc:spChg>
        <pc:spChg chg="del">
          <ac:chgData name="Hwidong LEE" userId="e0cc7a98-4032-42ed-bae6-35bd8123fc91" providerId="ADAL" clId="{A2C39D5F-2F4F-4B27-AB1C-868669084D75}" dt="2019-01-07T12:29:05.806" v="5910" actId="478"/>
          <ac:spMkLst>
            <pc:docMk/>
            <pc:sldMk cId="2562999006" sldId="695"/>
            <ac:spMk id="7" creationId="{CB7DAD21-3C4A-4FB7-87E9-2D11E0CB01A4}"/>
          </ac:spMkLst>
        </pc:spChg>
        <pc:spChg chg="add mod">
          <ac:chgData name="Hwidong LEE" userId="e0cc7a98-4032-42ed-bae6-35bd8123fc91" providerId="ADAL" clId="{A2C39D5F-2F4F-4B27-AB1C-868669084D75}" dt="2019-01-07T12:32:53.830" v="6188" actId="14100"/>
          <ac:spMkLst>
            <pc:docMk/>
            <pc:sldMk cId="2562999006" sldId="695"/>
            <ac:spMk id="15" creationId="{41AD63D9-59CB-4F4C-BACB-361C202323BF}"/>
          </ac:spMkLst>
        </pc:spChg>
        <pc:spChg chg="del">
          <ac:chgData name="Hwidong LEE" userId="e0cc7a98-4032-42ed-bae6-35bd8123fc91" providerId="ADAL" clId="{A2C39D5F-2F4F-4B27-AB1C-868669084D75}" dt="2019-01-07T12:29:09.387" v="5912" actId="478"/>
          <ac:spMkLst>
            <pc:docMk/>
            <pc:sldMk cId="2562999006" sldId="695"/>
            <ac:spMk id="18" creationId="{AAA232C3-5139-4683-8EC5-D62E1D4D48E6}"/>
          </ac:spMkLst>
        </pc:spChg>
        <pc:picChg chg="add mod">
          <ac:chgData name="Hwidong LEE" userId="e0cc7a98-4032-42ed-bae6-35bd8123fc91" providerId="ADAL" clId="{A2C39D5F-2F4F-4B27-AB1C-868669084D75}" dt="2019-01-07T12:29:15.682" v="5916" actId="1076"/>
          <ac:picMkLst>
            <pc:docMk/>
            <pc:sldMk cId="2562999006" sldId="695"/>
            <ac:picMk id="5" creationId="{59DDC306-B6BD-4662-B822-9497304EECE6}"/>
          </ac:picMkLst>
        </pc:picChg>
        <pc:picChg chg="del">
          <ac:chgData name="Hwidong LEE" userId="e0cc7a98-4032-42ed-bae6-35bd8123fc91" providerId="ADAL" clId="{A2C39D5F-2F4F-4B27-AB1C-868669084D75}" dt="2019-01-07T12:29:04.103" v="5909" actId="478"/>
          <ac:picMkLst>
            <pc:docMk/>
            <pc:sldMk cId="2562999006" sldId="695"/>
            <ac:picMk id="8" creationId="{93835FB1-60E0-4B1A-9BEC-180752E598DA}"/>
          </ac:picMkLst>
        </pc:picChg>
        <pc:picChg chg="add mod">
          <ac:chgData name="Hwidong LEE" userId="e0cc7a98-4032-42ed-bae6-35bd8123fc91" providerId="ADAL" clId="{A2C39D5F-2F4F-4B27-AB1C-868669084D75}" dt="2019-01-07T12:30:06.329" v="5919" actId="1076"/>
          <ac:picMkLst>
            <pc:docMk/>
            <pc:sldMk cId="2562999006" sldId="695"/>
            <ac:picMk id="11" creationId="{6B9610C9-5364-451F-BFA9-D954B5088E24}"/>
          </ac:picMkLst>
        </pc:picChg>
        <pc:picChg chg="del">
          <ac:chgData name="Hwidong LEE" userId="e0cc7a98-4032-42ed-bae6-35bd8123fc91" providerId="ADAL" clId="{A2C39D5F-2F4F-4B27-AB1C-868669084D75}" dt="2019-01-07T12:29:09.864" v="5913" actId="478"/>
          <ac:picMkLst>
            <pc:docMk/>
            <pc:sldMk cId="2562999006" sldId="695"/>
            <ac:picMk id="17" creationId="{1B3CE6AE-A851-4F1D-AD33-0BEFE94C129A}"/>
          </ac:picMkLst>
        </pc:picChg>
      </pc:sldChg>
      <pc:sldChg chg="delSp modSp add">
        <pc:chgData name="Hwidong LEE" userId="e0cc7a98-4032-42ed-bae6-35bd8123fc91" providerId="ADAL" clId="{A2C39D5F-2F4F-4B27-AB1C-868669084D75}" dt="2019-01-07T12:48:00.360" v="7111"/>
        <pc:sldMkLst>
          <pc:docMk/>
          <pc:sldMk cId="1797631334" sldId="696"/>
        </pc:sldMkLst>
        <pc:spChg chg="mod">
          <ac:chgData name="Hwidong LEE" userId="e0cc7a98-4032-42ed-bae6-35bd8123fc91" providerId="ADAL" clId="{A2C39D5F-2F4F-4B27-AB1C-868669084D75}" dt="2019-01-07T12:42:34.883" v="6570" actId="20577"/>
          <ac:spMkLst>
            <pc:docMk/>
            <pc:sldMk cId="1797631334" sldId="696"/>
            <ac:spMk id="7" creationId="{CB7DAD21-3C4A-4FB7-87E9-2D11E0CB01A4}"/>
          </ac:spMkLst>
        </pc:spChg>
        <pc:spChg chg="mod">
          <ac:chgData name="Hwidong LEE" userId="e0cc7a98-4032-42ed-bae6-35bd8123fc91" providerId="ADAL" clId="{A2C39D5F-2F4F-4B27-AB1C-868669084D75}" dt="2019-01-07T12:33:40.367" v="6211"/>
          <ac:spMkLst>
            <pc:docMk/>
            <pc:sldMk cId="1797631334" sldId="696"/>
            <ac:spMk id="10" creationId="{D5F945CE-5188-41B9-9C0D-155067732D0C}"/>
          </ac:spMkLst>
        </pc:spChg>
        <pc:spChg chg="mod">
          <ac:chgData name="Hwidong LEE" userId="e0cc7a98-4032-42ed-bae6-35bd8123fc91" providerId="ADAL" clId="{A2C39D5F-2F4F-4B27-AB1C-868669084D75}" dt="2019-01-07T12:48:00.360" v="7111"/>
          <ac:spMkLst>
            <pc:docMk/>
            <pc:sldMk cId="1797631334" sldId="696"/>
            <ac:spMk id="16" creationId="{54276D12-BB28-4797-9ED1-6CCED2023B28}"/>
          </ac:spMkLst>
        </pc:spChg>
        <pc:graphicFrameChg chg="mod modGraphic">
          <ac:chgData name="Hwidong LEE" userId="e0cc7a98-4032-42ed-bae6-35bd8123fc91" providerId="ADAL" clId="{A2C39D5F-2F4F-4B27-AB1C-868669084D75}" dt="2019-01-07T12:33:34.823" v="6196"/>
          <ac:graphicFrameMkLst>
            <pc:docMk/>
            <pc:sldMk cId="1797631334" sldId="696"/>
            <ac:graphicFrameMk id="9" creationId="{8A2B8BB6-D2D4-4646-9099-DCF3FE9E362E}"/>
          </ac:graphicFrameMkLst>
        </pc:graphicFrameChg>
        <pc:picChg chg="del">
          <ac:chgData name="Hwidong LEE" userId="e0cc7a98-4032-42ed-bae6-35bd8123fc91" providerId="ADAL" clId="{A2C39D5F-2F4F-4B27-AB1C-868669084D75}" dt="2019-01-07T12:34:33.561" v="6413" actId="478"/>
          <ac:picMkLst>
            <pc:docMk/>
            <pc:sldMk cId="1797631334" sldId="696"/>
            <ac:picMk id="4" creationId="{1F880581-77C7-4920-B6CE-4063054A71FB}"/>
          </ac:picMkLst>
        </pc:picChg>
      </pc:sldChg>
      <pc:sldChg chg="addSp delSp modSp add">
        <pc:chgData name="Hwidong LEE" userId="e0cc7a98-4032-42ed-bae6-35bd8123fc91" providerId="ADAL" clId="{A2C39D5F-2F4F-4B27-AB1C-868669084D75}" dt="2019-01-07T12:46:47.427" v="7042" actId="1076"/>
        <pc:sldMkLst>
          <pc:docMk/>
          <pc:sldMk cId="411228301" sldId="697"/>
        </pc:sldMkLst>
        <pc:spChg chg="mod">
          <ac:chgData name="Hwidong LEE" userId="e0cc7a98-4032-42ed-bae6-35bd8123fc91" providerId="ADAL" clId="{A2C39D5F-2F4F-4B27-AB1C-868669084D75}" dt="2019-01-07T12:46:47.427" v="7042" actId="1076"/>
          <ac:spMkLst>
            <pc:docMk/>
            <pc:sldMk cId="411228301" sldId="697"/>
            <ac:spMk id="2" creationId="{36ED91E3-E6DA-4D78-A177-915F18541BBF}"/>
          </ac:spMkLst>
        </pc:spChg>
        <pc:spChg chg="add del mod">
          <ac:chgData name="Hwidong LEE" userId="e0cc7a98-4032-42ed-bae6-35bd8123fc91" providerId="ADAL" clId="{A2C39D5F-2F4F-4B27-AB1C-868669084D75}" dt="2019-01-07T12:46:25.942" v="7026" actId="478"/>
          <ac:spMkLst>
            <pc:docMk/>
            <pc:sldMk cId="411228301" sldId="697"/>
            <ac:spMk id="4" creationId="{B6C7B83B-A15C-438E-AAA8-682AA9AFDA43}"/>
          </ac:spMkLst>
        </pc:spChg>
        <pc:spChg chg="del">
          <ac:chgData name="Hwidong LEE" userId="e0cc7a98-4032-42ed-bae6-35bd8123fc91" providerId="ADAL" clId="{A2C39D5F-2F4F-4B27-AB1C-868669084D75}" dt="2019-01-07T12:46:22.989" v="7023" actId="478"/>
          <ac:spMkLst>
            <pc:docMk/>
            <pc:sldMk cId="411228301" sldId="697"/>
            <ac:spMk id="7" creationId="{CB7DAD21-3C4A-4FB7-87E9-2D11E0CB01A4}"/>
          </ac:spMkLst>
        </pc:spChg>
        <pc:spChg chg="del">
          <ac:chgData name="Hwidong LEE" userId="e0cc7a98-4032-42ed-bae6-35bd8123fc91" providerId="ADAL" clId="{A2C39D5F-2F4F-4B27-AB1C-868669084D75}" dt="2019-01-07T12:46:39.801" v="7029" actId="478"/>
          <ac:spMkLst>
            <pc:docMk/>
            <pc:sldMk cId="411228301" sldId="697"/>
            <ac:spMk id="11" creationId="{ED38EE6C-F9EB-466F-9669-30E7CE0CB063}"/>
          </ac:spMkLst>
        </pc:spChg>
        <pc:spChg chg="del mod">
          <ac:chgData name="Hwidong LEE" userId="e0cc7a98-4032-42ed-bae6-35bd8123fc91" providerId="ADAL" clId="{A2C39D5F-2F4F-4B27-AB1C-868669084D75}" dt="2019-01-07T12:46:24.893" v="7025" actId="478"/>
          <ac:spMkLst>
            <pc:docMk/>
            <pc:sldMk cId="411228301" sldId="697"/>
            <ac:spMk id="16" creationId="{54276D12-BB28-4797-9ED1-6CCED2023B28}"/>
          </ac:spMkLst>
        </pc:spChg>
        <pc:picChg chg="add mod">
          <ac:chgData name="Hwidong LEE" userId="e0cc7a98-4032-42ed-bae6-35bd8123fc91" providerId="ADAL" clId="{A2C39D5F-2F4F-4B27-AB1C-868669084D75}" dt="2019-01-07T12:46:35.762" v="7028" actId="1076"/>
          <ac:picMkLst>
            <pc:docMk/>
            <pc:sldMk cId="411228301" sldId="697"/>
            <ac:picMk id="6" creationId="{31C44064-9AE2-4AEA-89D8-7B2E199288DD}"/>
          </ac:picMkLst>
        </pc:picChg>
      </pc:sldChg>
    </pc:docChg>
  </pc:docChgLst>
  <pc:docChgLst>
    <pc:chgData name="Hwidong LEE" userId="e0cc7a98-4032-42ed-bae6-35bd8123fc91" providerId="ADAL" clId="{D3B0D5D9-0FE0-41B5-B14E-6966FB718279}"/>
    <pc:docChg chg="undo custSel addSld delSld modSld sldOrd modMainMaster">
      <pc:chgData name="Hwidong LEE" userId="e0cc7a98-4032-42ed-bae6-35bd8123fc91" providerId="ADAL" clId="{D3B0D5D9-0FE0-41B5-B14E-6966FB718279}" dt="2019-01-06T15:43:12.578" v="5609" actId="20577"/>
      <pc:docMkLst>
        <pc:docMk/>
      </pc:docMkLst>
      <pc:sldChg chg="modSp">
        <pc:chgData name="Hwidong LEE" userId="e0cc7a98-4032-42ed-bae6-35bd8123fc91" providerId="ADAL" clId="{D3B0D5D9-0FE0-41B5-B14E-6966FB718279}" dt="2019-01-06T13:55:11.186" v="59"/>
        <pc:sldMkLst>
          <pc:docMk/>
          <pc:sldMk cId="2553211637" sldId="278"/>
        </pc:sldMkLst>
        <pc:spChg chg="mod">
          <ac:chgData name="Hwidong LEE" userId="e0cc7a98-4032-42ed-bae6-35bd8123fc91" providerId="ADAL" clId="{D3B0D5D9-0FE0-41B5-B14E-6966FB718279}" dt="2019-01-06T13:55:11.186" v="59"/>
          <ac:spMkLst>
            <pc:docMk/>
            <pc:sldMk cId="2553211637" sldId="278"/>
            <ac:spMk id="5" creationId="{42237DF4-B102-4668-AC1C-A24FFFB28988}"/>
          </ac:spMkLst>
        </pc:spChg>
      </pc:sldChg>
      <pc:sldChg chg="addSp modSp">
        <pc:chgData name="Hwidong LEE" userId="e0cc7a98-4032-42ed-bae6-35bd8123fc91" providerId="ADAL" clId="{D3B0D5D9-0FE0-41B5-B14E-6966FB718279}" dt="2019-01-06T13:54:47.519" v="43" actId="14100"/>
        <pc:sldMkLst>
          <pc:docMk/>
          <pc:sldMk cId="340342358" sldId="383"/>
        </pc:sldMkLst>
        <pc:spChg chg="mod">
          <ac:chgData name="Hwidong LEE" userId="e0cc7a98-4032-42ed-bae6-35bd8123fc91" providerId="ADAL" clId="{D3B0D5D9-0FE0-41B5-B14E-6966FB718279}" dt="2019-01-06T13:54:25.320" v="14"/>
          <ac:spMkLst>
            <pc:docMk/>
            <pc:sldMk cId="340342358" sldId="383"/>
            <ac:spMk id="2" creationId="{30CAE21E-A111-419E-BFC6-6AE661A9DF47}"/>
          </ac:spMkLst>
        </pc:spChg>
        <pc:spChg chg="mod">
          <ac:chgData name="Hwidong LEE" userId="e0cc7a98-4032-42ed-bae6-35bd8123fc91" providerId="ADAL" clId="{D3B0D5D9-0FE0-41B5-B14E-6966FB718279}" dt="2019-01-06T13:54:28.588" v="23"/>
          <ac:spMkLst>
            <pc:docMk/>
            <pc:sldMk cId="340342358" sldId="383"/>
            <ac:spMk id="3" creationId="{0B9BCBA1-7726-4719-81D7-41AD945682B0}"/>
          </ac:spMkLst>
        </pc:spChg>
        <pc:spChg chg="mod">
          <ac:chgData name="Hwidong LEE" userId="e0cc7a98-4032-42ed-bae6-35bd8123fc91" providerId="ADAL" clId="{D3B0D5D9-0FE0-41B5-B14E-6966FB718279}" dt="2019-01-06T13:54:30.497" v="24" actId="1076"/>
          <ac:spMkLst>
            <pc:docMk/>
            <pc:sldMk cId="340342358" sldId="383"/>
            <ac:spMk id="4" creationId="{5FA9281F-E692-412B-81E6-5E8D02496A53}"/>
          </ac:spMkLst>
        </pc:spChg>
        <pc:spChg chg="add mod">
          <ac:chgData name="Hwidong LEE" userId="e0cc7a98-4032-42ed-bae6-35bd8123fc91" providerId="ADAL" clId="{D3B0D5D9-0FE0-41B5-B14E-6966FB718279}" dt="2019-01-06T13:54:47.519" v="43" actId="14100"/>
          <ac:spMkLst>
            <pc:docMk/>
            <pc:sldMk cId="340342358" sldId="383"/>
            <ac:spMk id="5" creationId="{F686EFEF-6D20-485F-AE96-9DE993C29A4C}"/>
          </ac:spMkLst>
        </pc:spChg>
      </pc:sldChg>
      <pc:sldChg chg="addSp delSp modSp">
        <pc:chgData name="Hwidong LEE" userId="e0cc7a98-4032-42ed-bae6-35bd8123fc91" providerId="ADAL" clId="{D3B0D5D9-0FE0-41B5-B14E-6966FB718279}" dt="2019-01-06T13:57:58.157" v="119" actId="14100"/>
        <pc:sldMkLst>
          <pc:docMk/>
          <pc:sldMk cId="3128134002" sldId="419"/>
        </pc:sldMkLst>
        <pc:picChg chg="add mod">
          <ac:chgData name="Hwidong LEE" userId="e0cc7a98-4032-42ed-bae6-35bd8123fc91" providerId="ADAL" clId="{D3B0D5D9-0FE0-41B5-B14E-6966FB718279}" dt="2019-01-06T13:57:45.779" v="115" actId="1076"/>
          <ac:picMkLst>
            <pc:docMk/>
            <pc:sldMk cId="3128134002" sldId="419"/>
            <ac:picMk id="3" creationId="{832B64C9-FA03-4515-8777-6845006FA8EB}"/>
          </ac:picMkLst>
        </pc:picChg>
        <pc:picChg chg="del">
          <ac:chgData name="Hwidong LEE" userId="e0cc7a98-4032-42ed-bae6-35bd8123fc91" providerId="ADAL" clId="{D3B0D5D9-0FE0-41B5-B14E-6966FB718279}" dt="2019-01-06T13:56:04.589" v="110" actId="478"/>
          <ac:picMkLst>
            <pc:docMk/>
            <pc:sldMk cId="3128134002" sldId="419"/>
            <ac:picMk id="6" creationId="{0BF32BFF-5221-4756-A1C3-CC0508A206A2}"/>
          </ac:picMkLst>
        </pc:picChg>
        <pc:picChg chg="del">
          <ac:chgData name="Hwidong LEE" userId="e0cc7a98-4032-42ed-bae6-35bd8123fc91" providerId="ADAL" clId="{D3B0D5D9-0FE0-41B5-B14E-6966FB718279}" dt="2019-01-06T13:56:05.050" v="111" actId="478"/>
          <ac:picMkLst>
            <pc:docMk/>
            <pc:sldMk cId="3128134002" sldId="419"/>
            <ac:picMk id="7" creationId="{F318A09A-92DB-4532-B0F5-27B60EDB4FDE}"/>
          </ac:picMkLst>
        </pc:picChg>
        <pc:picChg chg="add mod">
          <ac:chgData name="Hwidong LEE" userId="e0cc7a98-4032-42ed-bae6-35bd8123fc91" providerId="ADAL" clId="{D3B0D5D9-0FE0-41B5-B14E-6966FB718279}" dt="2019-01-06T13:57:58.157" v="119" actId="14100"/>
          <ac:picMkLst>
            <pc:docMk/>
            <pc:sldMk cId="3128134002" sldId="419"/>
            <ac:picMk id="8" creationId="{946834D1-FD20-4238-BA66-604DA3D07F0E}"/>
          </ac:picMkLst>
        </pc:picChg>
      </pc:sldChg>
      <pc:sldChg chg="addSp delSp modSp">
        <pc:chgData name="Hwidong LEE" userId="e0cc7a98-4032-42ed-bae6-35bd8123fc91" providerId="ADAL" clId="{D3B0D5D9-0FE0-41B5-B14E-6966FB718279}" dt="2019-01-06T14:32:30.517" v="1285" actId="14100"/>
        <pc:sldMkLst>
          <pc:docMk/>
          <pc:sldMk cId="2043242763" sldId="489"/>
        </pc:sldMkLst>
        <pc:spChg chg="mod">
          <ac:chgData name="Hwidong LEE" userId="e0cc7a98-4032-42ed-bae6-35bd8123fc91" providerId="ADAL" clId="{D3B0D5D9-0FE0-41B5-B14E-6966FB718279}" dt="2019-01-06T14:32:30.517" v="1285" actId="14100"/>
          <ac:spMkLst>
            <pc:docMk/>
            <pc:sldMk cId="2043242763" sldId="489"/>
            <ac:spMk id="7" creationId="{CB7DAD21-3C4A-4FB7-87E9-2D11E0CB01A4}"/>
          </ac:spMkLst>
        </pc:spChg>
        <pc:spChg chg="del">
          <ac:chgData name="Hwidong LEE" userId="e0cc7a98-4032-42ed-bae6-35bd8123fc91" providerId="ADAL" clId="{D3B0D5D9-0FE0-41B5-B14E-6966FB718279}" dt="2019-01-06T14:20:22.633" v="405" actId="478"/>
          <ac:spMkLst>
            <pc:docMk/>
            <pc:sldMk cId="2043242763" sldId="489"/>
            <ac:spMk id="19" creationId="{16D9CEB7-14D5-45E1-BFE1-06EBB1EC0152}"/>
          </ac:spMkLst>
        </pc:spChg>
        <pc:spChg chg="del">
          <ac:chgData name="Hwidong LEE" userId="e0cc7a98-4032-42ed-bae6-35bd8123fc91" providerId="ADAL" clId="{D3B0D5D9-0FE0-41B5-B14E-6966FB718279}" dt="2019-01-06T14:20:21.281" v="404" actId="478"/>
          <ac:spMkLst>
            <pc:docMk/>
            <pc:sldMk cId="2043242763" sldId="489"/>
            <ac:spMk id="20" creationId="{9FEA5258-34FB-45AA-9D15-D82F167B6FF9}"/>
          </ac:spMkLst>
        </pc:spChg>
        <pc:spChg chg="mod">
          <ac:chgData name="Hwidong LEE" userId="e0cc7a98-4032-42ed-bae6-35bd8123fc91" providerId="ADAL" clId="{D3B0D5D9-0FE0-41B5-B14E-6966FB718279}" dt="2019-01-06T14:19:34.006" v="357"/>
          <ac:spMkLst>
            <pc:docMk/>
            <pc:sldMk cId="2043242763" sldId="489"/>
            <ac:spMk id="22" creationId="{501AA6FD-43A7-41F0-8791-105C6D8B5D44}"/>
          </ac:spMkLst>
        </pc:spChg>
        <pc:spChg chg="add mod">
          <ac:chgData name="Hwidong LEE" userId="e0cc7a98-4032-42ed-bae6-35bd8123fc91" providerId="ADAL" clId="{D3B0D5D9-0FE0-41B5-B14E-6966FB718279}" dt="2019-01-06T14:32:21.218" v="1283" actId="14100"/>
          <ac:spMkLst>
            <pc:docMk/>
            <pc:sldMk cId="2043242763" sldId="489"/>
            <ac:spMk id="23" creationId="{1701E328-CB73-49B4-B699-85ED958C97E4}"/>
          </ac:spMkLst>
        </pc:spChg>
        <pc:graphicFrameChg chg="mod modGraphic">
          <ac:chgData name="Hwidong LEE" userId="e0cc7a98-4032-42ed-bae6-35bd8123fc91" providerId="ADAL" clId="{D3B0D5D9-0FE0-41B5-B14E-6966FB718279}" dt="2019-01-06T14:19:43.934" v="369"/>
          <ac:graphicFrameMkLst>
            <pc:docMk/>
            <pc:sldMk cId="2043242763" sldId="489"/>
            <ac:graphicFrameMk id="9" creationId="{29551502-411F-4E6B-934C-2C356DA9932C}"/>
          </ac:graphicFrameMkLst>
        </pc:graphicFrameChg>
        <pc:picChg chg="add mod">
          <ac:chgData name="Hwidong LEE" userId="e0cc7a98-4032-42ed-bae6-35bd8123fc91" providerId="ADAL" clId="{D3B0D5D9-0FE0-41B5-B14E-6966FB718279}" dt="2019-01-06T14:31:49.941" v="1256" actId="1036"/>
          <ac:picMkLst>
            <pc:docMk/>
            <pc:sldMk cId="2043242763" sldId="489"/>
            <ac:picMk id="4" creationId="{513D0AB0-F4AC-4799-845B-3FF9E2BCAD06}"/>
          </ac:picMkLst>
        </pc:picChg>
        <pc:picChg chg="del">
          <ac:chgData name="Hwidong LEE" userId="e0cc7a98-4032-42ed-bae6-35bd8123fc91" providerId="ADAL" clId="{D3B0D5D9-0FE0-41B5-B14E-6966FB718279}" dt="2019-01-06T14:20:19.824" v="403" actId="478"/>
          <ac:picMkLst>
            <pc:docMk/>
            <pc:sldMk cId="2043242763" sldId="489"/>
            <ac:picMk id="5" creationId="{171F08F9-6E68-4605-9018-CC4FC154DF02}"/>
          </ac:picMkLst>
        </pc:picChg>
        <pc:picChg chg="add mod">
          <ac:chgData name="Hwidong LEE" userId="e0cc7a98-4032-42ed-bae6-35bd8123fc91" providerId="ADAL" clId="{D3B0D5D9-0FE0-41B5-B14E-6966FB718279}" dt="2019-01-06T14:31:53.989" v="1277" actId="1035"/>
          <ac:picMkLst>
            <pc:docMk/>
            <pc:sldMk cId="2043242763" sldId="489"/>
            <ac:picMk id="8" creationId="{6264C4F4-C18B-4693-969B-124B1BBC0BFC}"/>
          </ac:picMkLst>
        </pc:picChg>
        <pc:picChg chg="add mod">
          <ac:chgData name="Hwidong LEE" userId="e0cc7a98-4032-42ed-bae6-35bd8123fc91" providerId="ADAL" clId="{D3B0D5D9-0FE0-41B5-B14E-6966FB718279}" dt="2019-01-06T14:31:53.989" v="1277" actId="1035"/>
          <ac:picMkLst>
            <pc:docMk/>
            <pc:sldMk cId="2043242763" sldId="489"/>
            <ac:picMk id="11" creationId="{490B2FA1-77AF-4812-B96B-8F8FC7DD8E51}"/>
          </ac:picMkLst>
        </pc:picChg>
        <pc:picChg chg="add mod">
          <ac:chgData name="Hwidong LEE" userId="e0cc7a98-4032-42ed-bae6-35bd8123fc91" providerId="ADAL" clId="{D3B0D5D9-0FE0-41B5-B14E-6966FB718279}" dt="2019-01-06T14:31:53.989" v="1277" actId="1035"/>
          <ac:picMkLst>
            <pc:docMk/>
            <pc:sldMk cId="2043242763" sldId="489"/>
            <ac:picMk id="12" creationId="{99C4986A-4938-470B-93B9-FA97C5947BF4}"/>
          </ac:picMkLst>
        </pc:picChg>
        <pc:picChg chg="add mod">
          <ac:chgData name="Hwidong LEE" userId="e0cc7a98-4032-42ed-bae6-35bd8123fc91" providerId="ADAL" clId="{D3B0D5D9-0FE0-41B5-B14E-6966FB718279}" dt="2019-01-06T14:32:14.714" v="1281" actId="1076"/>
          <ac:picMkLst>
            <pc:docMk/>
            <pc:sldMk cId="2043242763" sldId="489"/>
            <ac:picMk id="14" creationId="{8E1BC2CD-2CBD-4899-845A-91BDE353B524}"/>
          </ac:picMkLst>
        </pc:picChg>
        <pc:picChg chg="del">
          <ac:chgData name="Hwidong LEE" userId="e0cc7a98-4032-42ed-bae6-35bd8123fc91" providerId="ADAL" clId="{D3B0D5D9-0FE0-41B5-B14E-6966FB718279}" dt="2019-01-06T14:28:59.597" v="936" actId="478"/>
          <ac:picMkLst>
            <pc:docMk/>
            <pc:sldMk cId="2043242763" sldId="489"/>
            <ac:picMk id="21" creationId="{802EE099-B941-49EF-BD1E-E1FD2B8EBCDD}"/>
          </ac:picMkLst>
        </pc:picChg>
      </pc:sldChg>
      <pc:sldChg chg="addSp delSp modSp add ord">
        <pc:chgData name="Hwidong LEE" userId="e0cc7a98-4032-42ed-bae6-35bd8123fc91" providerId="ADAL" clId="{D3B0D5D9-0FE0-41B5-B14E-6966FB718279}" dt="2019-01-06T14:27:34.173" v="935" actId="1076"/>
        <pc:sldMkLst>
          <pc:docMk/>
          <pc:sldMk cId="3199461905" sldId="523"/>
        </pc:sldMkLst>
        <pc:spChg chg="mod">
          <ac:chgData name="Hwidong LEE" userId="e0cc7a98-4032-42ed-bae6-35bd8123fc91" providerId="ADAL" clId="{D3B0D5D9-0FE0-41B5-B14E-6966FB718279}" dt="2019-01-06T14:25:31.644" v="697" actId="1076"/>
          <ac:spMkLst>
            <pc:docMk/>
            <pc:sldMk cId="3199461905" sldId="523"/>
            <ac:spMk id="7" creationId="{CB7DAD21-3C4A-4FB7-87E9-2D11E0CB01A4}"/>
          </ac:spMkLst>
        </pc:spChg>
        <pc:spChg chg="add mod">
          <ac:chgData name="Hwidong LEE" userId="e0cc7a98-4032-42ed-bae6-35bd8123fc91" providerId="ADAL" clId="{D3B0D5D9-0FE0-41B5-B14E-6966FB718279}" dt="2019-01-06T14:27:26.139" v="924" actId="1076"/>
          <ac:spMkLst>
            <pc:docMk/>
            <pc:sldMk cId="3199461905" sldId="523"/>
            <ac:spMk id="10" creationId="{0EF09880-7502-415D-891C-59562666EB60}"/>
          </ac:spMkLst>
        </pc:spChg>
        <pc:spChg chg="add mod">
          <ac:chgData name="Hwidong LEE" userId="e0cc7a98-4032-42ed-bae6-35bd8123fc91" providerId="ADAL" clId="{D3B0D5D9-0FE0-41B5-B14E-6966FB718279}" dt="2019-01-06T14:26:28.397" v="855" actId="1076"/>
          <ac:spMkLst>
            <pc:docMk/>
            <pc:sldMk cId="3199461905" sldId="523"/>
            <ac:spMk id="20" creationId="{2C93EDCA-4198-4213-BCBF-63317F066399}"/>
          </ac:spMkLst>
        </pc:spChg>
        <pc:spChg chg="mod">
          <ac:chgData name="Hwidong LEE" userId="e0cc7a98-4032-42ed-bae6-35bd8123fc91" providerId="ADAL" clId="{D3B0D5D9-0FE0-41B5-B14E-6966FB718279}" dt="2019-01-06T14:20:59.406" v="426"/>
          <ac:spMkLst>
            <pc:docMk/>
            <pc:sldMk cId="3199461905" sldId="523"/>
            <ac:spMk id="22" creationId="{501AA6FD-43A7-41F0-8791-105C6D8B5D44}"/>
          </ac:spMkLst>
        </pc:spChg>
        <pc:spChg chg="add mod">
          <ac:chgData name="Hwidong LEE" userId="e0cc7a98-4032-42ed-bae6-35bd8123fc91" providerId="ADAL" clId="{D3B0D5D9-0FE0-41B5-B14E-6966FB718279}" dt="2019-01-06T14:27:34.173" v="935" actId="1076"/>
          <ac:spMkLst>
            <pc:docMk/>
            <pc:sldMk cId="3199461905" sldId="523"/>
            <ac:spMk id="23" creationId="{4062451A-6ABE-4C25-8319-5851533C9836}"/>
          </ac:spMkLst>
        </pc:spChg>
        <pc:graphicFrameChg chg="mod modGraphic">
          <ac:chgData name="Hwidong LEE" userId="e0cc7a98-4032-42ed-bae6-35bd8123fc91" providerId="ADAL" clId="{D3B0D5D9-0FE0-41B5-B14E-6966FB718279}" dt="2019-01-06T14:21:11.140" v="435"/>
          <ac:graphicFrameMkLst>
            <pc:docMk/>
            <pc:sldMk cId="3199461905" sldId="523"/>
            <ac:graphicFrameMk id="9" creationId="{29551502-411F-4E6B-934C-2C356DA9932C}"/>
          </ac:graphicFrameMkLst>
        </pc:graphicFrameChg>
        <pc:picChg chg="add mod">
          <ac:chgData name="Hwidong LEE" userId="e0cc7a98-4032-42ed-bae6-35bd8123fc91" providerId="ADAL" clId="{D3B0D5D9-0FE0-41B5-B14E-6966FB718279}" dt="2019-01-06T14:27:28.412" v="933" actId="1035"/>
          <ac:picMkLst>
            <pc:docMk/>
            <pc:sldMk cId="3199461905" sldId="523"/>
            <ac:picMk id="4" creationId="{059DA78B-FFF6-4EA7-9385-F5EF02A387B1}"/>
          </ac:picMkLst>
        </pc:picChg>
        <pc:picChg chg="add mod">
          <ac:chgData name="Hwidong LEE" userId="e0cc7a98-4032-42ed-bae6-35bd8123fc91" providerId="ADAL" clId="{D3B0D5D9-0FE0-41B5-B14E-6966FB718279}" dt="2019-01-06T14:24:16.124" v="678" actId="1076"/>
          <ac:picMkLst>
            <pc:docMk/>
            <pc:sldMk cId="3199461905" sldId="523"/>
            <ac:picMk id="6" creationId="{55E0DAFC-44B7-4829-AE27-D8E0B2A6084A}"/>
          </ac:picMkLst>
        </pc:picChg>
        <pc:picChg chg="add mod">
          <ac:chgData name="Hwidong LEE" userId="e0cc7a98-4032-42ed-bae6-35bd8123fc91" providerId="ADAL" clId="{D3B0D5D9-0FE0-41B5-B14E-6966FB718279}" dt="2019-01-06T14:24:58.664" v="689" actId="1076"/>
          <ac:picMkLst>
            <pc:docMk/>
            <pc:sldMk cId="3199461905" sldId="523"/>
            <ac:picMk id="11" creationId="{57BC42D5-9D58-40E7-AC34-54D3C2F9EB64}"/>
          </ac:picMkLst>
        </pc:picChg>
        <pc:picChg chg="add mod">
          <ac:chgData name="Hwidong LEE" userId="e0cc7a98-4032-42ed-bae6-35bd8123fc91" providerId="ADAL" clId="{D3B0D5D9-0FE0-41B5-B14E-6966FB718279}" dt="2019-01-06T14:25:00.233" v="690" actId="1076"/>
          <ac:picMkLst>
            <pc:docMk/>
            <pc:sldMk cId="3199461905" sldId="523"/>
            <ac:picMk id="13" creationId="{A70335CC-9301-4296-B3E4-FF325F5850C2}"/>
          </ac:picMkLst>
        </pc:picChg>
        <pc:picChg chg="add mod">
          <ac:chgData name="Hwidong LEE" userId="e0cc7a98-4032-42ed-bae6-35bd8123fc91" providerId="ADAL" clId="{D3B0D5D9-0FE0-41B5-B14E-6966FB718279}" dt="2019-01-06T14:25:11.042" v="693" actId="14100"/>
          <ac:picMkLst>
            <pc:docMk/>
            <pc:sldMk cId="3199461905" sldId="523"/>
            <ac:picMk id="15" creationId="{5B6B2C1D-DA66-46FD-AA9B-0332E4B120BC}"/>
          </ac:picMkLst>
        </pc:picChg>
        <pc:picChg chg="add mod">
          <ac:chgData name="Hwidong LEE" userId="e0cc7a98-4032-42ed-bae6-35bd8123fc91" providerId="ADAL" clId="{D3B0D5D9-0FE0-41B5-B14E-6966FB718279}" dt="2019-01-06T14:25:24.726" v="696" actId="14100"/>
          <ac:picMkLst>
            <pc:docMk/>
            <pc:sldMk cId="3199461905" sldId="523"/>
            <ac:picMk id="17" creationId="{C62E6ED0-7EBC-41CA-8EE8-4A9175AFEEA3}"/>
          </ac:picMkLst>
        </pc:picChg>
        <pc:picChg chg="add mod">
          <ac:chgData name="Hwidong LEE" userId="e0cc7a98-4032-42ed-bae6-35bd8123fc91" providerId="ADAL" clId="{D3B0D5D9-0FE0-41B5-B14E-6966FB718279}" dt="2019-01-06T14:27:31.436" v="934" actId="1076"/>
          <ac:picMkLst>
            <pc:docMk/>
            <pc:sldMk cId="3199461905" sldId="523"/>
            <ac:picMk id="19" creationId="{5A4A2D45-2678-4F0C-89B2-ED59F8AAF71B}"/>
          </ac:picMkLst>
        </pc:picChg>
        <pc:picChg chg="del">
          <ac:chgData name="Hwidong LEE" userId="e0cc7a98-4032-42ed-bae6-35bd8123fc91" providerId="ADAL" clId="{D3B0D5D9-0FE0-41B5-B14E-6966FB718279}" dt="2019-01-06T14:23:52.989" v="676" actId="478"/>
          <ac:picMkLst>
            <pc:docMk/>
            <pc:sldMk cId="3199461905" sldId="523"/>
            <ac:picMk id="21" creationId="{802EE099-B941-49EF-BD1E-E1FD2B8EBCDD}"/>
          </ac:picMkLst>
        </pc:picChg>
      </pc:sldChg>
      <pc:sldChg chg="addSp delSp modSp add">
        <pc:chgData name="Hwidong LEE" userId="e0cc7a98-4032-42ed-bae6-35bd8123fc91" providerId="ADAL" clId="{D3B0D5D9-0FE0-41B5-B14E-6966FB718279}" dt="2019-01-06T14:37:12.046" v="1701" actId="6549"/>
        <pc:sldMkLst>
          <pc:docMk/>
          <pc:sldMk cId="3181022777" sldId="525"/>
        </pc:sldMkLst>
        <pc:spChg chg="mod">
          <ac:chgData name="Hwidong LEE" userId="e0cc7a98-4032-42ed-bae6-35bd8123fc91" providerId="ADAL" clId="{D3B0D5D9-0FE0-41B5-B14E-6966FB718279}" dt="2019-01-06T14:35:51.166" v="1485" actId="14100"/>
          <ac:spMkLst>
            <pc:docMk/>
            <pc:sldMk cId="3181022777" sldId="525"/>
            <ac:spMk id="7" creationId="{CB7DAD21-3C4A-4FB7-87E9-2D11E0CB01A4}"/>
          </ac:spMkLst>
        </pc:spChg>
        <pc:spChg chg="add mod">
          <ac:chgData name="Hwidong LEE" userId="e0cc7a98-4032-42ed-bae6-35bd8123fc91" providerId="ADAL" clId="{D3B0D5D9-0FE0-41B5-B14E-6966FB718279}" dt="2019-01-06T14:35:39.102" v="1484" actId="14100"/>
          <ac:spMkLst>
            <pc:docMk/>
            <pc:sldMk cId="3181022777" sldId="525"/>
            <ac:spMk id="18" creationId="{17D5FB31-A27E-4E88-97C4-CCE817CEDDDC}"/>
          </ac:spMkLst>
        </pc:spChg>
        <pc:spChg chg="add mod">
          <ac:chgData name="Hwidong LEE" userId="e0cc7a98-4032-42ed-bae6-35bd8123fc91" providerId="ADAL" clId="{D3B0D5D9-0FE0-41B5-B14E-6966FB718279}" dt="2019-01-06T14:37:12.046" v="1701" actId="6549"/>
          <ac:spMkLst>
            <pc:docMk/>
            <pc:sldMk cId="3181022777" sldId="525"/>
            <ac:spMk id="19" creationId="{7E2B183F-D451-4162-9ED8-E91BB42AEF2F}"/>
          </ac:spMkLst>
        </pc:spChg>
        <pc:spChg chg="mod">
          <ac:chgData name="Hwidong LEE" userId="e0cc7a98-4032-42ed-bae6-35bd8123fc91" providerId="ADAL" clId="{D3B0D5D9-0FE0-41B5-B14E-6966FB718279}" dt="2019-01-06T14:33:21.717" v="1327"/>
          <ac:spMkLst>
            <pc:docMk/>
            <pc:sldMk cId="3181022777" sldId="525"/>
            <ac:spMk id="22" creationId="{501AA6FD-43A7-41F0-8791-105C6D8B5D44}"/>
          </ac:spMkLst>
        </pc:spChg>
        <pc:spChg chg="del">
          <ac:chgData name="Hwidong LEE" userId="e0cc7a98-4032-42ed-bae6-35bd8123fc91" providerId="ADAL" clId="{D3B0D5D9-0FE0-41B5-B14E-6966FB718279}" dt="2019-01-06T14:35:29.267" v="1479"/>
          <ac:spMkLst>
            <pc:docMk/>
            <pc:sldMk cId="3181022777" sldId="525"/>
            <ac:spMk id="23" creationId="{1701E328-CB73-49B4-B699-85ED958C97E4}"/>
          </ac:spMkLst>
        </pc:spChg>
        <pc:graphicFrameChg chg="mod modGraphic">
          <ac:chgData name="Hwidong LEE" userId="e0cc7a98-4032-42ed-bae6-35bd8123fc91" providerId="ADAL" clId="{D3B0D5D9-0FE0-41B5-B14E-6966FB718279}" dt="2019-01-06T14:33:14.955" v="1307"/>
          <ac:graphicFrameMkLst>
            <pc:docMk/>
            <pc:sldMk cId="3181022777" sldId="525"/>
            <ac:graphicFrameMk id="9" creationId="{29551502-411F-4E6B-934C-2C356DA9932C}"/>
          </ac:graphicFrameMkLst>
        </pc:graphicFrameChg>
        <pc:picChg chg="del">
          <ac:chgData name="Hwidong LEE" userId="e0cc7a98-4032-42ed-bae6-35bd8123fc91" providerId="ADAL" clId="{D3B0D5D9-0FE0-41B5-B14E-6966FB718279}" dt="2019-01-06T14:34:03.709" v="1458" actId="478"/>
          <ac:picMkLst>
            <pc:docMk/>
            <pc:sldMk cId="3181022777" sldId="525"/>
            <ac:picMk id="4" creationId="{513D0AB0-F4AC-4799-845B-3FF9E2BCAD06}"/>
          </ac:picMkLst>
        </pc:picChg>
        <pc:picChg chg="add mod">
          <ac:chgData name="Hwidong LEE" userId="e0cc7a98-4032-42ed-bae6-35bd8123fc91" providerId="ADAL" clId="{D3B0D5D9-0FE0-41B5-B14E-6966FB718279}" dt="2019-01-06T14:34:28.723" v="1462" actId="1076"/>
          <ac:picMkLst>
            <pc:docMk/>
            <pc:sldMk cId="3181022777" sldId="525"/>
            <ac:picMk id="5" creationId="{DD608170-3DAB-4788-906C-CABAD9CF208B}"/>
          </ac:picMkLst>
        </pc:picChg>
        <pc:picChg chg="mod">
          <ac:chgData name="Hwidong LEE" userId="e0cc7a98-4032-42ed-bae6-35bd8123fc91" providerId="ADAL" clId="{D3B0D5D9-0FE0-41B5-B14E-6966FB718279}" dt="2019-01-06T14:34:51.350" v="1470" actId="14100"/>
          <ac:picMkLst>
            <pc:docMk/>
            <pc:sldMk cId="3181022777" sldId="525"/>
            <ac:picMk id="8" creationId="{6264C4F4-C18B-4693-969B-124B1BBC0BFC}"/>
          </ac:picMkLst>
        </pc:picChg>
        <pc:picChg chg="add mod">
          <ac:chgData name="Hwidong LEE" userId="e0cc7a98-4032-42ed-bae6-35bd8123fc91" providerId="ADAL" clId="{D3B0D5D9-0FE0-41B5-B14E-6966FB718279}" dt="2019-01-06T14:35:32.228" v="1481" actId="1076"/>
          <ac:picMkLst>
            <pc:docMk/>
            <pc:sldMk cId="3181022777" sldId="525"/>
            <ac:picMk id="10" creationId="{1CC7E296-22AB-4F01-99CA-8BCBD394560F}"/>
          </ac:picMkLst>
        </pc:picChg>
        <pc:picChg chg="mod">
          <ac:chgData name="Hwidong LEE" userId="e0cc7a98-4032-42ed-bae6-35bd8123fc91" providerId="ADAL" clId="{D3B0D5D9-0FE0-41B5-B14E-6966FB718279}" dt="2019-01-06T14:34:37.197" v="1465" actId="1076"/>
          <ac:picMkLst>
            <pc:docMk/>
            <pc:sldMk cId="3181022777" sldId="525"/>
            <ac:picMk id="11" creationId="{490B2FA1-77AF-4812-B96B-8F8FC7DD8E51}"/>
          </ac:picMkLst>
        </pc:picChg>
        <pc:picChg chg="mod">
          <ac:chgData name="Hwidong LEE" userId="e0cc7a98-4032-42ed-bae6-35bd8123fc91" providerId="ADAL" clId="{D3B0D5D9-0FE0-41B5-B14E-6966FB718279}" dt="2019-01-06T14:34:42.446" v="1467" actId="1076"/>
          <ac:picMkLst>
            <pc:docMk/>
            <pc:sldMk cId="3181022777" sldId="525"/>
            <ac:picMk id="12" creationId="{99C4986A-4938-470B-93B9-FA97C5947BF4}"/>
          </ac:picMkLst>
        </pc:picChg>
        <pc:picChg chg="del">
          <ac:chgData name="Hwidong LEE" userId="e0cc7a98-4032-42ed-bae6-35bd8123fc91" providerId="ADAL" clId="{D3B0D5D9-0FE0-41B5-B14E-6966FB718279}" dt="2019-01-06T14:35:05.016" v="1475" actId="478"/>
          <ac:picMkLst>
            <pc:docMk/>
            <pc:sldMk cId="3181022777" sldId="525"/>
            <ac:picMk id="14" creationId="{8E1BC2CD-2CBD-4899-845A-91BDE353B524}"/>
          </ac:picMkLst>
        </pc:picChg>
        <pc:picChg chg="add mod">
          <ac:chgData name="Hwidong LEE" userId="e0cc7a98-4032-42ed-bae6-35bd8123fc91" providerId="ADAL" clId="{D3B0D5D9-0FE0-41B5-B14E-6966FB718279}" dt="2019-01-06T14:34:46.661" v="1469" actId="1076"/>
          <ac:picMkLst>
            <pc:docMk/>
            <pc:sldMk cId="3181022777" sldId="525"/>
            <ac:picMk id="15" creationId="{336FECBE-54B8-4BDF-8493-0EA6E04713F0}"/>
          </ac:picMkLst>
        </pc:picChg>
        <pc:picChg chg="add mod">
          <ac:chgData name="Hwidong LEE" userId="e0cc7a98-4032-42ed-bae6-35bd8123fc91" providerId="ADAL" clId="{D3B0D5D9-0FE0-41B5-B14E-6966FB718279}" dt="2019-01-06T14:34:58.807" v="1474" actId="1076"/>
          <ac:picMkLst>
            <pc:docMk/>
            <pc:sldMk cId="3181022777" sldId="525"/>
            <ac:picMk id="16" creationId="{863BAC3F-17C9-44CD-AA9E-EE0ABB3543BE}"/>
          </ac:picMkLst>
        </pc:picChg>
      </pc:sldChg>
      <pc:sldChg chg="addSp delSp modSp add">
        <pc:chgData name="Hwidong LEE" userId="e0cc7a98-4032-42ed-bae6-35bd8123fc91" providerId="ADAL" clId="{D3B0D5D9-0FE0-41B5-B14E-6966FB718279}" dt="2019-01-06T14:52:05.895" v="2560" actId="14100"/>
        <pc:sldMkLst>
          <pc:docMk/>
          <pc:sldMk cId="1189744424" sldId="526"/>
        </pc:sldMkLst>
        <pc:spChg chg="mod">
          <ac:chgData name="Hwidong LEE" userId="e0cc7a98-4032-42ed-bae6-35bd8123fc91" providerId="ADAL" clId="{D3B0D5D9-0FE0-41B5-B14E-6966FB718279}" dt="2019-01-06T14:42:13.569" v="1817" actId="1038"/>
          <ac:spMkLst>
            <pc:docMk/>
            <pc:sldMk cId="1189744424" sldId="526"/>
            <ac:spMk id="2" creationId="{36ED91E3-E6DA-4D78-A177-915F18541BBF}"/>
          </ac:spMkLst>
        </pc:spChg>
        <pc:spChg chg="mod">
          <ac:chgData name="Hwidong LEE" userId="e0cc7a98-4032-42ed-bae6-35bd8123fc91" providerId="ADAL" clId="{D3B0D5D9-0FE0-41B5-B14E-6966FB718279}" dt="2019-01-06T14:42:46.954" v="1958" actId="20577"/>
          <ac:spMkLst>
            <pc:docMk/>
            <pc:sldMk cId="1189744424" sldId="526"/>
            <ac:spMk id="7" creationId="{CB7DAD21-3C4A-4FB7-87E9-2D11E0CB01A4}"/>
          </ac:spMkLst>
        </pc:spChg>
        <pc:spChg chg="mod">
          <ac:chgData name="Hwidong LEE" userId="e0cc7a98-4032-42ed-bae6-35bd8123fc91" providerId="ADAL" clId="{D3B0D5D9-0FE0-41B5-B14E-6966FB718279}" dt="2019-01-06T14:37:54.956" v="1718" actId="20577"/>
          <ac:spMkLst>
            <pc:docMk/>
            <pc:sldMk cId="1189744424" sldId="526"/>
            <ac:spMk id="10" creationId="{D5F945CE-5188-41B9-9C0D-155067732D0C}"/>
          </ac:spMkLst>
        </pc:spChg>
        <pc:spChg chg="add mod">
          <ac:chgData name="Hwidong LEE" userId="e0cc7a98-4032-42ed-bae6-35bd8123fc91" providerId="ADAL" clId="{D3B0D5D9-0FE0-41B5-B14E-6966FB718279}" dt="2019-01-06T14:42:11.639" v="1811" actId="1038"/>
          <ac:spMkLst>
            <pc:docMk/>
            <pc:sldMk cId="1189744424" sldId="526"/>
            <ac:spMk id="11" creationId="{ED38EE6C-F9EB-466F-9669-30E7CE0CB063}"/>
          </ac:spMkLst>
        </pc:spChg>
        <pc:spChg chg="del mod">
          <ac:chgData name="Hwidong LEE" userId="e0cc7a98-4032-42ed-bae6-35bd8123fc91" providerId="ADAL" clId="{D3B0D5D9-0FE0-41B5-B14E-6966FB718279}" dt="2019-01-06T14:43:54.376" v="1974" actId="478"/>
          <ac:spMkLst>
            <pc:docMk/>
            <pc:sldMk cId="1189744424" sldId="526"/>
            <ac:spMk id="13" creationId="{D5A7C9DA-2931-4E33-9C7D-05237069914F}"/>
          </ac:spMkLst>
        </pc:spChg>
        <pc:spChg chg="add mod">
          <ac:chgData name="Hwidong LEE" userId="e0cc7a98-4032-42ed-bae6-35bd8123fc91" providerId="ADAL" clId="{D3B0D5D9-0FE0-41B5-B14E-6966FB718279}" dt="2019-01-06T14:51:26.717" v="2552" actId="207"/>
          <ac:spMkLst>
            <pc:docMk/>
            <pc:sldMk cId="1189744424" sldId="526"/>
            <ac:spMk id="14" creationId="{0C206FA6-CBA9-464B-B65B-9CB69C577027}"/>
          </ac:spMkLst>
        </pc:spChg>
        <pc:spChg chg="add mod">
          <ac:chgData name="Hwidong LEE" userId="e0cc7a98-4032-42ed-bae6-35bd8123fc91" providerId="ADAL" clId="{D3B0D5D9-0FE0-41B5-B14E-6966FB718279}" dt="2019-01-06T14:50:56.500" v="2545" actId="207"/>
          <ac:spMkLst>
            <pc:docMk/>
            <pc:sldMk cId="1189744424" sldId="526"/>
            <ac:spMk id="15" creationId="{DA817D95-8F55-415D-B294-E7BA02332BAB}"/>
          </ac:spMkLst>
        </pc:spChg>
        <pc:spChg chg="del">
          <ac:chgData name="Hwidong LEE" userId="e0cc7a98-4032-42ed-bae6-35bd8123fc91" providerId="ADAL" clId="{D3B0D5D9-0FE0-41B5-B14E-6966FB718279}" dt="2019-01-06T14:42:56.100" v="1961" actId="478"/>
          <ac:spMkLst>
            <pc:docMk/>
            <pc:sldMk cId="1189744424" sldId="526"/>
            <ac:spMk id="16" creationId="{7844B208-F5E5-43F3-8A4F-F963E0F3DD6E}"/>
          </ac:spMkLst>
        </pc:spChg>
        <pc:spChg chg="del">
          <ac:chgData name="Hwidong LEE" userId="e0cc7a98-4032-42ed-bae6-35bd8123fc91" providerId="ADAL" clId="{D3B0D5D9-0FE0-41B5-B14E-6966FB718279}" dt="2019-01-06T14:44:06.127" v="1977" actId="478"/>
          <ac:spMkLst>
            <pc:docMk/>
            <pc:sldMk cId="1189744424" sldId="526"/>
            <ac:spMk id="17" creationId="{DAF88DB2-3754-41F4-A097-1B4D352B9091}"/>
          </ac:spMkLst>
        </pc:spChg>
        <pc:spChg chg="add mod">
          <ac:chgData name="Hwidong LEE" userId="e0cc7a98-4032-42ed-bae6-35bd8123fc91" providerId="ADAL" clId="{D3B0D5D9-0FE0-41B5-B14E-6966FB718279}" dt="2019-01-06T14:52:05.895" v="2560" actId="14100"/>
          <ac:spMkLst>
            <pc:docMk/>
            <pc:sldMk cId="1189744424" sldId="526"/>
            <ac:spMk id="18" creationId="{ED694F75-0947-4DE8-B11F-EED2746FF330}"/>
          </ac:spMkLst>
        </pc:spChg>
        <pc:graphicFrameChg chg="mod modGraphic">
          <ac:chgData name="Hwidong LEE" userId="e0cc7a98-4032-42ed-bae6-35bd8123fc91" providerId="ADAL" clId="{D3B0D5D9-0FE0-41B5-B14E-6966FB718279}" dt="2019-01-06T14:39:27.308" v="1745"/>
          <ac:graphicFrameMkLst>
            <pc:docMk/>
            <pc:sldMk cId="1189744424" sldId="526"/>
            <ac:graphicFrameMk id="9" creationId="{8A2B8BB6-D2D4-4646-9099-DCF3FE9E362E}"/>
          </ac:graphicFrameMkLst>
        </pc:graphicFrameChg>
        <pc:picChg chg="add mod">
          <ac:chgData name="Hwidong LEE" userId="e0cc7a98-4032-42ed-bae6-35bd8123fc91" providerId="ADAL" clId="{D3B0D5D9-0FE0-41B5-B14E-6966FB718279}" dt="2019-01-06T14:51:53.677" v="2556" actId="1076"/>
          <ac:picMkLst>
            <pc:docMk/>
            <pc:sldMk cId="1189744424" sldId="526"/>
            <ac:picMk id="4" creationId="{8C38FA96-8800-4011-A9FA-F7048AFFB57C}"/>
          </ac:picMkLst>
        </pc:picChg>
        <pc:picChg chg="del">
          <ac:chgData name="Hwidong LEE" userId="e0cc7a98-4032-42ed-bae6-35bd8123fc91" providerId="ADAL" clId="{D3B0D5D9-0FE0-41B5-B14E-6966FB718279}" dt="2019-01-06T14:42:52.425" v="1959" actId="478"/>
          <ac:picMkLst>
            <pc:docMk/>
            <pc:sldMk cId="1189744424" sldId="526"/>
            <ac:picMk id="6" creationId="{62897FA0-5EF9-481B-993D-5FC012862FCB}"/>
          </ac:picMkLst>
        </pc:picChg>
        <pc:picChg chg="del">
          <ac:chgData name="Hwidong LEE" userId="e0cc7a98-4032-42ed-bae6-35bd8123fc91" providerId="ADAL" clId="{D3B0D5D9-0FE0-41B5-B14E-6966FB718279}" dt="2019-01-06T14:44:05.013" v="1976" actId="478"/>
          <ac:picMkLst>
            <pc:docMk/>
            <pc:sldMk cId="1189744424" sldId="526"/>
            <ac:picMk id="12" creationId="{F8B585B4-B50A-4E9A-849A-8DA2BB0D9D00}"/>
          </ac:picMkLst>
        </pc:picChg>
      </pc:sldChg>
      <pc:sldChg chg="addSp delSp modSp add">
        <pc:chgData name="Hwidong LEE" userId="e0cc7a98-4032-42ed-bae6-35bd8123fc91" providerId="ADAL" clId="{D3B0D5D9-0FE0-41B5-B14E-6966FB718279}" dt="2019-01-06T15:43:12.578" v="5609" actId="20577"/>
        <pc:sldMkLst>
          <pc:docMk/>
          <pc:sldMk cId="3860092890" sldId="527"/>
        </pc:sldMkLst>
        <pc:spChg chg="mod">
          <ac:chgData name="Hwidong LEE" userId="e0cc7a98-4032-42ed-bae6-35bd8123fc91" providerId="ADAL" clId="{D3B0D5D9-0FE0-41B5-B14E-6966FB718279}" dt="2019-01-06T14:52:23.066" v="2578" actId="14100"/>
          <ac:spMkLst>
            <pc:docMk/>
            <pc:sldMk cId="3860092890" sldId="527"/>
            <ac:spMk id="2" creationId="{36ED91E3-E6DA-4D78-A177-915F18541BBF}"/>
          </ac:spMkLst>
        </pc:spChg>
        <pc:spChg chg="mod">
          <ac:chgData name="Hwidong LEE" userId="e0cc7a98-4032-42ed-bae6-35bd8123fc91" providerId="ADAL" clId="{D3B0D5D9-0FE0-41B5-B14E-6966FB718279}" dt="2019-01-06T14:53:29.667" v="2591" actId="14100"/>
          <ac:spMkLst>
            <pc:docMk/>
            <pc:sldMk cId="3860092890" sldId="527"/>
            <ac:spMk id="7" creationId="{CB7DAD21-3C4A-4FB7-87E9-2D11E0CB01A4}"/>
          </ac:spMkLst>
        </pc:spChg>
        <pc:spChg chg="mod">
          <ac:chgData name="Hwidong LEE" userId="e0cc7a98-4032-42ed-bae6-35bd8123fc91" providerId="ADAL" clId="{D3B0D5D9-0FE0-41B5-B14E-6966FB718279}" dt="2019-01-06T14:53:40.365" v="2595" actId="20577"/>
          <ac:spMkLst>
            <pc:docMk/>
            <pc:sldMk cId="3860092890" sldId="527"/>
            <ac:spMk id="10" creationId="{D5F945CE-5188-41B9-9C0D-155067732D0C}"/>
          </ac:spMkLst>
        </pc:spChg>
        <pc:spChg chg="del">
          <ac:chgData name="Hwidong LEE" userId="e0cc7a98-4032-42ed-bae6-35bd8123fc91" providerId="ADAL" clId="{D3B0D5D9-0FE0-41B5-B14E-6966FB718279}" dt="2019-01-06T14:52:15.668" v="2562" actId="478"/>
          <ac:spMkLst>
            <pc:docMk/>
            <pc:sldMk cId="3860092890" sldId="527"/>
            <ac:spMk id="11" creationId="{ED38EE6C-F9EB-466F-9669-30E7CE0CB063}"/>
          </ac:spMkLst>
        </pc:spChg>
        <pc:spChg chg="del mod">
          <ac:chgData name="Hwidong LEE" userId="e0cc7a98-4032-42ed-bae6-35bd8123fc91" providerId="ADAL" clId="{D3B0D5D9-0FE0-41B5-B14E-6966FB718279}" dt="2019-01-06T14:52:29.252" v="2580" actId="478"/>
          <ac:spMkLst>
            <pc:docMk/>
            <pc:sldMk cId="3860092890" sldId="527"/>
            <ac:spMk id="14" creationId="{0C206FA6-CBA9-464B-B65B-9CB69C577027}"/>
          </ac:spMkLst>
        </pc:spChg>
        <pc:spChg chg="del">
          <ac:chgData name="Hwidong LEE" userId="e0cc7a98-4032-42ed-bae6-35bd8123fc91" providerId="ADAL" clId="{D3B0D5D9-0FE0-41B5-B14E-6966FB718279}" dt="2019-01-06T14:52:32.460" v="2583" actId="478"/>
          <ac:spMkLst>
            <pc:docMk/>
            <pc:sldMk cId="3860092890" sldId="527"/>
            <ac:spMk id="15" creationId="{DA817D95-8F55-415D-B294-E7BA02332BAB}"/>
          </ac:spMkLst>
        </pc:spChg>
        <pc:spChg chg="add mod">
          <ac:chgData name="Hwidong LEE" userId="e0cc7a98-4032-42ed-bae6-35bd8123fc91" providerId="ADAL" clId="{D3B0D5D9-0FE0-41B5-B14E-6966FB718279}" dt="2019-01-06T15:43:12.578" v="5609" actId="20577"/>
          <ac:spMkLst>
            <pc:docMk/>
            <pc:sldMk cId="3860092890" sldId="527"/>
            <ac:spMk id="16" creationId="{4A017239-FFEE-41FD-9571-3AB8BC03FDC3}"/>
          </ac:spMkLst>
        </pc:spChg>
        <pc:spChg chg="del">
          <ac:chgData name="Hwidong LEE" userId="e0cc7a98-4032-42ed-bae6-35bd8123fc91" providerId="ADAL" clId="{D3B0D5D9-0FE0-41B5-B14E-6966FB718279}" dt="2019-01-06T14:52:30.972" v="2582" actId="478"/>
          <ac:spMkLst>
            <pc:docMk/>
            <pc:sldMk cId="3860092890" sldId="527"/>
            <ac:spMk id="18" creationId="{ED694F75-0947-4DE8-B11F-EED2746FF330}"/>
          </ac:spMkLst>
        </pc:spChg>
        <pc:graphicFrameChg chg="modGraphic">
          <ac:chgData name="Hwidong LEE" userId="e0cc7a98-4032-42ed-bae6-35bd8123fc91" providerId="ADAL" clId="{D3B0D5D9-0FE0-41B5-B14E-6966FB718279}" dt="2019-01-06T14:53:37.764" v="2593" actId="20577"/>
          <ac:graphicFrameMkLst>
            <pc:docMk/>
            <pc:sldMk cId="3860092890" sldId="527"/>
            <ac:graphicFrameMk id="9" creationId="{8A2B8BB6-D2D4-4646-9099-DCF3FE9E362E}"/>
          </ac:graphicFrameMkLst>
        </pc:graphicFrameChg>
        <pc:picChg chg="del">
          <ac:chgData name="Hwidong LEE" userId="e0cc7a98-4032-42ed-bae6-35bd8123fc91" providerId="ADAL" clId="{D3B0D5D9-0FE0-41B5-B14E-6966FB718279}" dt="2019-01-06T14:52:30.253" v="2581" actId="478"/>
          <ac:picMkLst>
            <pc:docMk/>
            <pc:sldMk cId="3860092890" sldId="527"/>
            <ac:picMk id="4" creationId="{8C38FA96-8800-4011-A9FA-F7048AFFB57C}"/>
          </ac:picMkLst>
        </pc:picChg>
        <pc:picChg chg="add mod">
          <ac:chgData name="Hwidong LEE" userId="e0cc7a98-4032-42ed-bae6-35bd8123fc91" providerId="ADAL" clId="{D3B0D5D9-0FE0-41B5-B14E-6966FB718279}" dt="2019-01-06T14:53:24.168" v="2589" actId="14100"/>
          <ac:picMkLst>
            <pc:docMk/>
            <pc:sldMk cId="3860092890" sldId="527"/>
            <ac:picMk id="5" creationId="{8F04FAAC-220A-4403-97FD-65825D06AD08}"/>
          </ac:picMkLst>
        </pc:picChg>
        <pc:picChg chg="add mod">
          <ac:chgData name="Hwidong LEE" userId="e0cc7a98-4032-42ed-bae6-35bd8123fc91" providerId="ADAL" clId="{D3B0D5D9-0FE0-41B5-B14E-6966FB718279}" dt="2019-01-06T15:42:43.547" v="5478" actId="1076"/>
          <ac:picMkLst>
            <pc:docMk/>
            <pc:sldMk cId="3860092890" sldId="527"/>
            <ac:picMk id="8" creationId="{734C2D8B-1172-4BFD-9554-570C641CD1C8}"/>
          </ac:picMkLst>
        </pc:picChg>
      </pc:sldChg>
      <pc:sldChg chg="addSp delSp modSp add">
        <pc:chgData name="Hwidong LEE" userId="e0cc7a98-4032-42ed-bae6-35bd8123fc91" providerId="ADAL" clId="{D3B0D5D9-0FE0-41B5-B14E-6966FB718279}" dt="2019-01-06T15:03:20.279" v="3213" actId="14100"/>
        <pc:sldMkLst>
          <pc:docMk/>
          <pc:sldMk cId="83090187" sldId="528"/>
        </pc:sldMkLst>
        <pc:spChg chg="mod">
          <ac:chgData name="Hwidong LEE" userId="e0cc7a98-4032-42ed-bae6-35bd8123fc91" providerId="ADAL" clId="{D3B0D5D9-0FE0-41B5-B14E-6966FB718279}" dt="2019-01-06T14:56:14.207" v="2776" actId="1076"/>
          <ac:spMkLst>
            <pc:docMk/>
            <pc:sldMk cId="83090187" sldId="528"/>
            <ac:spMk id="7" creationId="{CB7DAD21-3C4A-4FB7-87E9-2D11E0CB01A4}"/>
          </ac:spMkLst>
        </pc:spChg>
        <pc:spChg chg="del mod">
          <ac:chgData name="Hwidong LEE" userId="e0cc7a98-4032-42ed-bae6-35bd8123fc91" providerId="ADAL" clId="{D3B0D5D9-0FE0-41B5-B14E-6966FB718279}" dt="2019-01-06T14:58:18.748" v="3121" actId="478"/>
          <ac:spMkLst>
            <pc:docMk/>
            <pc:sldMk cId="83090187" sldId="528"/>
            <ac:spMk id="18" creationId="{17D5FB31-A27E-4E88-97C4-CCE817CEDDDC}"/>
          </ac:spMkLst>
        </pc:spChg>
        <pc:spChg chg="del">
          <ac:chgData name="Hwidong LEE" userId="e0cc7a98-4032-42ed-bae6-35bd8123fc91" providerId="ADAL" clId="{D3B0D5D9-0FE0-41B5-B14E-6966FB718279}" dt="2019-01-06T14:56:10.865" v="2775" actId="478"/>
          <ac:spMkLst>
            <pc:docMk/>
            <pc:sldMk cId="83090187" sldId="528"/>
            <ac:spMk id="19" creationId="{7E2B183F-D451-4162-9ED8-E91BB42AEF2F}"/>
          </ac:spMkLst>
        </pc:spChg>
        <pc:spChg chg="add mod">
          <ac:chgData name="Hwidong LEE" userId="e0cc7a98-4032-42ed-bae6-35bd8123fc91" providerId="ADAL" clId="{D3B0D5D9-0FE0-41B5-B14E-6966FB718279}" dt="2019-01-06T14:58:15.623" v="3120" actId="14100"/>
          <ac:spMkLst>
            <pc:docMk/>
            <pc:sldMk cId="83090187" sldId="528"/>
            <ac:spMk id="20" creationId="{812A25CD-3A0B-462F-946F-6107F0A64D5C}"/>
          </ac:spMkLst>
        </pc:spChg>
        <pc:spChg chg="mod">
          <ac:chgData name="Hwidong LEE" userId="e0cc7a98-4032-42ed-bae6-35bd8123fc91" providerId="ADAL" clId="{D3B0D5D9-0FE0-41B5-B14E-6966FB718279}" dt="2019-01-06T14:55:24.283" v="2621" actId="255"/>
          <ac:spMkLst>
            <pc:docMk/>
            <pc:sldMk cId="83090187" sldId="528"/>
            <ac:spMk id="22" creationId="{501AA6FD-43A7-41F0-8791-105C6D8B5D44}"/>
          </ac:spMkLst>
        </pc:spChg>
        <pc:graphicFrameChg chg="mod modGraphic">
          <ac:chgData name="Hwidong LEE" userId="e0cc7a98-4032-42ed-bae6-35bd8123fc91" providerId="ADAL" clId="{D3B0D5D9-0FE0-41B5-B14E-6966FB718279}" dt="2019-01-06T14:55:35.720" v="2638"/>
          <ac:graphicFrameMkLst>
            <pc:docMk/>
            <pc:sldMk cId="83090187" sldId="528"/>
            <ac:graphicFrameMk id="9" creationId="{29551502-411F-4E6B-934C-2C356DA9932C}"/>
          </ac:graphicFrameMkLst>
        </pc:graphicFrameChg>
        <pc:picChg chg="add mod">
          <ac:chgData name="Hwidong LEE" userId="e0cc7a98-4032-42ed-bae6-35bd8123fc91" providerId="ADAL" clId="{D3B0D5D9-0FE0-41B5-B14E-6966FB718279}" dt="2019-01-06T14:59:46.234" v="3141" actId="1076"/>
          <ac:picMkLst>
            <pc:docMk/>
            <pc:sldMk cId="83090187" sldId="528"/>
            <ac:picMk id="4" creationId="{ADF61EC5-3E8F-4992-9293-D137FAD55398}"/>
          </ac:picMkLst>
        </pc:picChg>
        <pc:picChg chg="del">
          <ac:chgData name="Hwidong LEE" userId="e0cc7a98-4032-42ed-bae6-35bd8123fc91" providerId="ADAL" clId="{D3B0D5D9-0FE0-41B5-B14E-6966FB718279}" dt="2019-01-06T14:56:22.140" v="2780" actId="478"/>
          <ac:picMkLst>
            <pc:docMk/>
            <pc:sldMk cId="83090187" sldId="528"/>
            <ac:picMk id="5" creationId="{DD608170-3DAB-4788-906C-CABAD9CF208B}"/>
          </ac:picMkLst>
        </pc:picChg>
        <pc:picChg chg="del">
          <ac:chgData name="Hwidong LEE" userId="e0cc7a98-4032-42ed-bae6-35bd8123fc91" providerId="ADAL" clId="{D3B0D5D9-0FE0-41B5-B14E-6966FB718279}" dt="2019-01-06T14:56:23.516" v="2782" actId="478"/>
          <ac:picMkLst>
            <pc:docMk/>
            <pc:sldMk cId="83090187" sldId="528"/>
            <ac:picMk id="8" creationId="{6264C4F4-C18B-4693-969B-124B1BBC0BFC}"/>
          </ac:picMkLst>
        </pc:picChg>
        <pc:picChg chg="del">
          <ac:chgData name="Hwidong LEE" userId="e0cc7a98-4032-42ed-bae6-35bd8123fc91" providerId="ADAL" clId="{D3B0D5D9-0FE0-41B5-B14E-6966FB718279}" dt="2019-01-06T14:56:16.940" v="2777" actId="478"/>
          <ac:picMkLst>
            <pc:docMk/>
            <pc:sldMk cId="83090187" sldId="528"/>
            <ac:picMk id="10" creationId="{1CC7E296-22AB-4F01-99CA-8BCBD394560F}"/>
          </ac:picMkLst>
        </pc:picChg>
        <pc:picChg chg="del">
          <ac:chgData name="Hwidong LEE" userId="e0cc7a98-4032-42ed-bae6-35bd8123fc91" providerId="ADAL" clId="{D3B0D5D9-0FE0-41B5-B14E-6966FB718279}" dt="2019-01-06T14:56:23.995" v="2783" actId="478"/>
          <ac:picMkLst>
            <pc:docMk/>
            <pc:sldMk cId="83090187" sldId="528"/>
            <ac:picMk id="11" creationId="{490B2FA1-77AF-4812-B96B-8F8FC7DD8E51}"/>
          </ac:picMkLst>
        </pc:picChg>
        <pc:picChg chg="del">
          <ac:chgData name="Hwidong LEE" userId="e0cc7a98-4032-42ed-bae6-35bd8123fc91" providerId="ADAL" clId="{D3B0D5D9-0FE0-41B5-B14E-6966FB718279}" dt="2019-01-06T14:56:21.597" v="2779" actId="478"/>
          <ac:picMkLst>
            <pc:docMk/>
            <pc:sldMk cId="83090187" sldId="528"/>
            <ac:picMk id="12" creationId="{99C4986A-4938-470B-93B9-FA97C5947BF4}"/>
          </ac:picMkLst>
        </pc:picChg>
        <pc:picChg chg="add mod">
          <ac:chgData name="Hwidong LEE" userId="e0cc7a98-4032-42ed-bae6-35bd8123fc91" providerId="ADAL" clId="{D3B0D5D9-0FE0-41B5-B14E-6966FB718279}" dt="2019-01-06T15:02:26.182" v="3175" actId="1076"/>
          <ac:picMkLst>
            <pc:docMk/>
            <pc:sldMk cId="83090187" sldId="528"/>
            <ac:picMk id="13" creationId="{20042380-3E78-4436-9745-9564F634E42C}"/>
          </ac:picMkLst>
        </pc:picChg>
        <pc:picChg chg="del">
          <ac:chgData name="Hwidong LEE" userId="e0cc7a98-4032-42ed-bae6-35bd8123fc91" providerId="ADAL" clId="{D3B0D5D9-0FE0-41B5-B14E-6966FB718279}" dt="2019-01-06T14:56:24.702" v="2784" actId="478"/>
          <ac:picMkLst>
            <pc:docMk/>
            <pc:sldMk cId="83090187" sldId="528"/>
            <ac:picMk id="15" creationId="{336FECBE-54B8-4BDF-8493-0EA6E04713F0}"/>
          </ac:picMkLst>
        </pc:picChg>
        <pc:picChg chg="del">
          <ac:chgData name="Hwidong LEE" userId="e0cc7a98-4032-42ed-bae6-35bd8123fc91" providerId="ADAL" clId="{D3B0D5D9-0FE0-41B5-B14E-6966FB718279}" dt="2019-01-06T14:56:22.838" v="2781" actId="478"/>
          <ac:picMkLst>
            <pc:docMk/>
            <pc:sldMk cId="83090187" sldId="528"/>
            <ac:picMk id="16" creationId="{863BAC3F-17C9-44CD-AA9E-EE0ABB3543BE}"/>
          </ac:picMkLst>
        </pc:picChg>
        <pc:picChg chg="add mod">
          <ac:chgData name="Hwidong LEE" userId="e0cc7a98-4032-42ed-bae6-35bd8123fc91" providerId="ADAL" clId="{D3B0D5D9-0FE0-41B5-B14E-6966FB718279}" dt="2019-01-06T14:59:08.030" v="3130" actId="1076"/>
          <ac:picMkLst>
            <pc:docMk/>
            <pc:sldMk cId="83090187" sldId="528"/>
            <ac:picMk id="17" creationId="{5AA076F7-F040-46D3-A2AC-C4CAE446B184}"/>
          </ac:picMkLst>
        </pc:picChg>
        <pc:picChg chg="add mod">
          <ac:chgData name="Hwidong LEE" userId="e0cc7a98-4032-42ed-bae6-35bd8123fc91" providerId="ADAL" clId="{D3B0D5D9-0FE0-41B5-B14E-6966FB718279}" dt="2019-01-06T14:59:59.547" v="3148" actId="1076"/>
          <ac:picMkLst>
            <pc:docMk/>
            <pc:sldMk cId="83090187" sldId="528"/>
            <ac:picMk id="23" creationId="{631427EC-8D32-4AD5-A088-C3B61B6B443B}"/>
          </ac:picMkLst>
        </pc:picChg>
        <pc:picChg chg="add mod">
          <ac:chgData name="Hwidong LEE" userId="e0cc7a98-4032-42ed-bae6-35bd8123fc91" providerId="ADAL" clId="{D3B0D5D9-0FE0-41B5-B14E-6966FB718279}" dt="2019-01-06T14:59:55.747" v="3146" actId="1076"/>
          <ac:picMkLst>
            <pc:docMk/>
            <pc:sldMk cId="83090187" sldId="528"/>
            <ac:picMk id="25" creationId="{7CA6C481-296D-4055-94C6-103B2CC54DFB}"/>
          </ac:picMkLst>
        </pc:picChg>
        <pc:picChg chg="add mod">
          <ac:chgData name="Hwidong LEE" userId="e0cc7a98-4032-42ed-bae6-35bd8123fc91" providerId="ADAL" clId="{D3B0D5D9-0FE0-41B5-B14E-6966FB718279}" dt="2019-01-06T14:59:57.868" v="3147" actId="1076"/>
          <ac:picMkLst>
            <pc:docMk/>
            <pc:sldMk cId="83090187" sldId="528"/>
            <ac:picMk id="27" creationId="{0D5B8381-11D8-493C-90D4-661C540D3924}"/>
          </ac:picMkLst>
        </pc:picChg>
        <pc:picChg chg="add mod">
          <ac:chgData name="Hwidong LEE" userId="e0cc7a98-4032-42ed-bae6-35bd8123fc91" providerId="ADAL" clId="{D3B0D5D9-0FE0-41B5-B14E-6966FB718279}" dt="2019-01-06T14:59:54.338" v="3145" actId="1076"/>
          <ac:picMkLst>
            <pc:docMk/>
            <pc:sldMk cId="83090187" sldId="528"/>
            <ac:picMk id="29" creationId="{89967C36-A0C6-4B2E-BD42-04792A91B090}"/>
          </ac:picMkLst>
        </pc:picChg>
        <pc:picChg chg="add del mod">
          <ac:chgData name="Hwidong LEE" userId="e0cc7a98-4032-42ed-bae6-35bd8123fc91" providerId="ADAL" clId="{D3B0D5D9-0FE0-41B5-B14E-6966FB718279}" dt="2019-01-06T15:00:28.573" v="3155" actId="478"/>
          <ac:picMkLst>
            <pc:docMk/>
            <pc:sldMk cId="83090187" sldId="528"/>
            <ac:picMk id="31" creationId="{4E84E88B-F374-4CEA-980B-7D99BF9EF2AD}"/>
          </ac:picMkLst>
        </pc:picChg>
        <pc:picChg chg="add mod">
          <ac:chgData name="Hwidong LEE" userId="e0cc7a98-4032-42ed-bae6-35bd8123fc91" providerId="ADAL" clId="{D3B0D5D9-0FE0-41B5-B14E-6966FB718279}" dt="2019-01-06T15:02:36.150" v="3203" actId="1036"/>
          <ac:picMkLst>
            <pc:docMk/>
            <pc:sldMk cId="83090187" sldId="528"/>
            <ac:picMk id="33" creationId="{14DB829B-E014-425C-A70F-2C60C793B409}"/>
          </ac:picMkLst>
        </pc:picChg>
        <pc:picChg chg="add mod">
          <ac:chgData name="Hwidong LEE" userId="e0cc7a98-4032-42ed-bae6-35bd8123fc91" providerId="ADAL" clId="{D3B0D5D9-0FE0-41B5-B14E-6966FB718279}" dt="2019-01-06T15:02:36.150" v="3203" actId="1036"/>
          <ac:picMkLst>
            <pc:docMk/>
            <pc:sldMk cId="83090187" sldId="528"/>
            <ac:picMk id="35" creationId="{9D4C9F68-E981-47CE-98B6-7B3C9F76D8BF}"/>
          </ac:picMkLst>
        </pc:picChg>
        <pc:picChg chg="add mod">
          <ac:chgData name="Hwidong LEE" userId="e0cc7a98-4032-42ed-bae6-35bd8123fc91" providerId="ADAL" clId="{D3B0D5D9-0FE0-41B5-B14E-6966FB718279}" dt="2019-01-06T15:02:36.150" v="3203" actId="1036"/>
          <ac:picMkLst>
            <pc:docMk/>
            <pc:sldMk cId="83090187" sldId="528"/>
            <ac:picMk id="40" creationId="{592F9249-2507-4B8C-95E5-D8283A0CD563}"/>
          </ac:picMkLst>
        </pc:picChg>
        <pc:picChg chg="add mod">
          <ac:chgData name="Hwidong LEE" userId="e0cc7a98-4032-42ed-bae6-35bd8123fc91" providerId="ADAL" clId="{D3B0D5D9-0FE0-41B5-B14E-6966FB718279}" dt="2019-01-06T15:02:36.150" v="3203" actId="1036"/>
          <ac:picMkLst>
            <pc:docMk/>
            <pc:sldMk cId="83090187" sldId="528"/>
            <ac:picMk id="42" creationId="{06A3894C-572C-4D6F-A646-E0E6006FA299}"/>
          </ac:picMkLst>
        </pc:picChg>
        <pc:picChg chg="add mod">
          <ac:chgData name="Hwidong LEE" userId="e0cc7a98-4032-42ed-bae6-35bd8123fc91" providerId="ADAL" clId="{D3B0D5D9-0FE0-41B5-B14E-6966FB718279}" dt="2019-01-06T15:03:04.739" v="3210" actId="1076"/>
          <ac:picMkLst>
            <pc:docMk/>
            <pc:sldMk cId="83090187" sldId="528"/>
            <ac:picMk id="44" creationId="{F570A37D-3BCB-46F2-9209-500D11E1BB67}"/>
          </ac:picMkLst>
        </pc:picChg>
        <pc:picChg chg="add mod">
          <ac:chgData name="Hwidong LEE" userId="e0cc7a98-4032-42ed-bae6-35bd8123fc91" providerId="ADAL" clId="{D3B0D5D9-0FE0-41B5-B14E-6966FB718279}" dt="2019-01-06T15:03:01.363" v="3208" actId="14100"/>
          <ac:picMkLst>
            <pc:docMk/>
            <pc:sldMk cId="83090187" sldId="528"/>
            <ac:picMk id="46" creationId="{313BF7E7-451C-4B45-BF40-D5801D03067B}"/>
          </ac:picMkLst>
        </pc:picChg>
        <pc:picChg chg="add mod">
          <ac:chgData name="Hwidong LEE" userId="e0cc7a98-4032-42ed-bae6-35bd8123fc91" providerId="ADAL" clId="{D3B0D5D9-0FE0-41B5-B14E-6966FB718279}" dt="2019-01-06T15:03:20.279" v="3213" actId="14100"/>
          <ac:picMkLst>
            <pc:docMk/>
            <pc:sldMk cId="83090187" sldId="528"/>
            <ac:picMk id="47" creationId="{F2F49DF7-55A1-4B2E-86F0-FA063F18B939}"/>
          </ac:picMkLst>
        </pc:picChg>
        <pc:cxnChg chg="add mod">
          <ac:chgData name="Hwidong LEE" userId="e0cc7a98-4032-42ed-bae6-35bd8123fc91" providerId="ADAL" clId="{D3B0D5D9-0FE0-41B5-B14E-6966FB718279}" dt="2019-01-06T15:02:36.150" v="3203" actId="1036"/>
          <ac:cxnSpMkLst>
            <pc:docMk/>
            <pc:sldMk cId="83090187" sldId="528"/>
            <ac:cxnSpMk id="37" creationId="{1D12215C-C31E-4046-B288-E23E89389D6D}"/>
          </ac:cxnSpMkLst>
        </pc:cxnChg>
      </pc:sldChg>
      <pc:sldChg chg="addSp delSp modSp add">
        <pc:chgData name="Hwidong LEE" userId="e0cc7a98-4032-42ed-bae6-35bd8123fc91" providerId="ADAL" clId="{D3B0D5D9-0FE0-41B5-B14E-6966FB718279}" dt="2019-01-06T15:19:36.732" v="3942"/>
        <pc:sldMkLst>
          <pc:docMk/>
          <pc:sldMk cId="3288964909" sldId="529"/>
        </pc:sldMkLst>
        <pc:spChg chg="mod">
          <ac:chgData name="Hwidong LEE" userId="e0cc7a98-4032-42ed-bae6-35bd8123fc91" providerId="ADAL" clId="{D3B0D5D9-0FE0-41B5-B14E-6966FB718279}" dt="2019-01-06T15:05:13.409" v="3382" actId="1076"/>
          <ac:spMkLst>
            <pc:docMk/>
            <pc:sldMk cId="3288964909" sldId="529"/>
            <ac:spMk id="7" creationId="{CB7DAD21-3C4A-4FB7-87E9-2D11E0CB01A4}"/>
          </ac:spMkLst>
        </pc:spChg>
        <pc:spChg chg="mod">
          <ac:chgData name="Hwidong LEE" userId="e0cc7a98-4032-42ed-bae6-35bd8123fc91" providerId="ADAL" clId="{D3B0D5D9-0FE0-41B5-B14E-6966FB718279}" dt="2019-01-06T15:17:48.520" v="3746" actId="14100"/>
          <ac:spMkLst>
            <pc:docMk/>
            <pc:sldMk cId="3288964909" sldId="529"/>
            <ac:spMk id="20" creationId="{812A25CD-3A0B-462F-946F-6107F0A64D5C}"/>
          </ac:spMkLst>
        </pc:spChg>
        <pc:spChg chg="mod">
          <ac:chgData name="Hwidong LEE" userId="e0cc7a98-4032-42ed-bae6-35bd8123fc91" providerId="ADAL" clId="{D3B0D5D9-0FE0-41B5-B14E-6966FB718279}" dt="2019-01-06T15:04:27.993" v="3242"/>
          <ac:spMkLst>
            <pc:docMk/>
            <pc:sldMk cId="3288964909" sldId="529"/>
            <ac:spMk id="22" creationId="{501AA6FD-43A7-41F0-8791-105C6D8B5D44}"/>
          </ac:spMkLst>
        </pc:spChg>
        <pc:spChg chg="add mod">
          <ac:chgData name="Hwidong LEE" userId="e0cc7a98-4032-42ed-bae6-35bd8123fc91" providerId="ADAL" clId="{D3B0D5D9-0FE0-41B5-B14E-6966FB718279}" dt="2019-01-06T15:19:22.249" v="3940" actId="1076"/>
          <ac:spMkLst>
            <pc:docMk/>
            <pc:sldMk cId="3288964909" sldId="529"/>
            <ac:spMk id="26" creationId="{D875F1FB-2F14-4151-B530-1BC1CE936F3E}"/>
          </ac:spMkLst>
        </pc:spChg>
        <pc:spChg chg="add del">
          <ac:chgData name="Hwidong LEE" userId="e0cc7a98-4032-42ed-bae6-35bd8123fc91" providerId="ADAL" clId="{D3B0D5D9-0FE0-41B5-B14E-6966FB718279}" dt="2019-01-06T15:19:36.732" v="3942"/>
          <ac:spMkLst>
            <pc:docMk/>
            <pc:sldMk cId="3288964909" sldId="529"/>
            <ac:spMk id="28" creationId="{559D3E1F-B063-4BCB-9BE5-FD1DB6274AE2}"/>
          </ac:spMkLst>
        </pc:spChg>
        <pc:graphicFrameChg chg="mod modGraphic">
          <ac:chgData name="Hwidong LEE" userId="e0cc7a98-4032-42ed-bae6-35bd8123fc91" providerId="ADAL" clId="{D3B0D5D9-0FE0-41B5-B14E-6966FB718279}" dt="2019-01-06T15:04:20.226" v="3225"/>
          <ac:graphicFrameMkLst>
            <pc:docMk/>
            <pc:sldMk cId="3288964909" sldId="529"/>
            <ac:graphicFrameMk id="9" creationId="{29551502-411F-4E6B-934C-2C356DA9932C}"/>
          </ac:graphicFrameMkLst>
        </pc:graphicFrameChg>
        <pc:picChg chg="del">
          <ac:chgData name="Hwidong LEE" userId="e0cc7a98-4032-42ed-bae6-35bd8123fc91" providerId="ADAL" clId="{D3B0D5D9-0FE0-41B5-B14E-6966FB718279}" dt="2019-01-06T15:05:10.058" v="3379" actId="478"/>
          <ac:picMkLst>
            <pc:docMk/>
            <pc:sldMk cId="3288964909" sldId="529"/>
            <ac:picMk id="4" creationId="{ADF61EC5-3E8F-4992-9293-D137FAD55398}"/>
          </ac:picMkLst>
        </pc:picChg>
        <pc:picChg chg="add mod">
          <ac:chgData name="Hwidong LEE" userId="e0cc7a98-4032-42ed-bae6-35bd8123fc91" providerId="ADAL" clId="{D3B0D5D9-0FE0-41B5-B14E-6966FB718279}" dt="2019-01-06T15:15:36.886" v="3387" actId="1076"/>
          <ac:picMkLst>
            <pc:docMk/>
            <pc:sldMk cId="3288964909" sldId="529"/>
            <ac:picMk id="5" creationId="{15006A92-5013-4A6B-B4FD-342794132A04}"/>
          </ac:picMkLst>
        </pc:picChg>
        <pc:picChg chg="add mod">
          <ac:chgData name="Hwidong LEE" userId="e0cc7a98-4032-42ed-bae6-35bd8123fc91" providerId="ADAL" clId="{D3B0D5D9-0FE0-41B5-B14E-6966FB718279}" dt="2019-01-06T15:17:52.999" v="3747" actId="1076"/>
          <ac:picMkLst>
            <pc:docMk/>
            <pc:sldMk cId="3288964909" sldId="529"/>
            <ac:picMk id="8" creationId="{B9FD412C-913F-40FF-A1AA-611FE055B480}"/>
          </ac:picMkLst>
        </pc:picChg>
        <pc:picChg chg="del">
          <ac:chgData name="Hwidong LEE" userId="e0cc7a98-4032-42ed-bae6-35bd8123fc91" providerId="ADAL" clId="{D3B0D5D9-0FE0-41B5-B14E-6966FB718279}" dt="2019-01-06T15:05:10.513" v="3380" actId="478"/>
          <ac:picMkLst>
            <pc:docMk/>
            <pc:sldMk cId="3288964909" sldId="529"/>
            <ac:picMk id="13" creationId="{20042380-3E78-4436-9745-9564F634E42C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17" creationId="{5AA076F7-F040-46D3-A2AC-C4CAE446B184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23" creationId="{631427EC-8D32-4AD5-A088-C3B61B6B443B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25" creationId="{7CA6C481-296D-4055-94C6-103B2CC54DFB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27" creationId="{0D5B8381-11D8-493C-90D4-661C540D3924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29" creationId="{89967C36-A0C6-4B2E-BD42-04792A91B090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33" creationId="{14DB829B-E014-425C-A70F-2C60C793B409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35" creationId="{9D4C9F68-E981-47CE-98B6-7B3C9F76D8BF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40" creationId="{592F9249-2507-4B8C-95E5-D8283A0CD563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42" creationId="{06A3894C-572C-4D6F-A646-E0E6006FA299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44" creationId="{F570A37D-3BCB-46F2-9209-500D11E1BB67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46" creationId="{313BF7E7-451C-4B45-BF40-D5801D03067B}"/>
          </ac:picMkLst>
        </pc:picChg>
        <pc:picChg chg="del">
          <ac:chgData name="Hwidong LEE" userId="e0cc7a98-4032-42ed-bae6-35bd8123fc91" providerId="ADAL" clId="{D3B0D5D9-0FE0-41B5-B14E-6966FB718279}" dt="2019-01-06T15:05:17.713" v="3383" actId="478"/>
          <ac:picMkLst>
            <pc:docMk/>
            <pc:sldMk cId="3288964909" sldId="529"/>
            <ac:picMk id="47" creationId="{F2F49DF7-55A1-4B2E-86F0-FA063F18B939}"/>
          </ac:picMkLst>
        </pc:picChg>
        <pc:cxnChg chg="del mod">
          <ac:chgData name="Hwidong LEE" userId="e0cc7a98-4032-42ed-bae6-35bd8123fc91" providerId="ADAL" clId="{D3B0D5D9-0FE0-41B5-B14E-6966FB718279}" dt="2019-01-06T15:05:17.713" v="3383" actId="478"/>
          <ac:cxnSpMkLst>
            <pc:docMk/>
            <pc:sldMk cId="3288964909" sldId="529"/>
            <ac:cxnSpMk id="37" creationId="{1D12215C-C31E-4046-B288-E23E89389D6D}"/>
          </ac:cxnSpMkLst>
        </pc:cxnChg>
      </pc:sldChg>
      <pc:sldChg chg="addSp delSp modSp add">
        <pc:chgData name="Hwidong LEE" userId="e0cc7a98-4032-42ed-bae6-35bd8123fc91" providerId="ADAL" clId="{D3B0D5D9-0FE0-41B5-B14E-6966FB718279}" dt="2019-01-06T15:24:16.169" v="4572" actId="478"/>
        <pc:sldMkLst>
          <pc:docMk/>
          <pc:sldMk cId="2296525472" sldId="530"/>
        </pc:sldMkLst>
        <pc:spChg chg="mod">
          <ac:chgData name="Hwidong LEE" userId="e0cc7a98-4032-42ed-bae6-35bd8123fc91" providerId="ADAL" clId="{D3B0D5D9-0FE0-41B5-B14E-6966FB718279}" dt="2019-01-06T15:20:06.931" v="4041"/>
          <ac:spMkLst>
            <pc:docMk/>
            <pc:sldMk cId="2296525472" sldId="530"/>
            <ac:spMk id="7" creationId="{CB7DAD21-3C4A-4FB7-87E9-2D11E0CB01A4}"/>
          </ac:spMkLst>
        </pc:spChg>
        <pc:spChg chg="add mod">
          <ac:chgData name="Hwidong LEE" userId="e0cc7a98-4032-42ed-bae6-35bd8123fc91" providerId="ADAL" clId="{D3B0D5D9-0FE0-41B5-B14E-6966FB718279}" dt="2019-01-06T15:21:58.781" v="4275" actId="1076"/>
          <ac:spMkLst>
            <pc:docMk/>
            <pc:sldMk cId="2296525472" sldId="530"/>
            <ac:spMk id="14" creationId="{3399F724-785A-4881-AF9D-B61DB1DC0315}"/>
          </ac:spMkLst>
        </pc:spChg>
        <pc:spChg chg="add del mod">
          <ac:chgData name="Hwidong LEE" userId="e0cc7a98-4032-42ed-bae6-35bd8123fc91" providerId="ADAL" clId="{D3B0D5D9-0FE0-41B5-B14E-6966FB718279}" dt="2019-01-06T15:24:16.169" v="4572" actId="478"/>
          <ac:spMkLst>
            <pc:docMk/>
            <pc:sldMk cId="2296525472" sldId="530"/>
            <ac:spMk id="15" creationId="{78D8FA10-AB97-4B81-9DA1-82BB6ACC16B1}"/>
          </ac:spMkLst>
        </pc:spChg>
        <pc:spChg chg="del mod">
          <ac:chgData name="Hwidong LEE" userId="e0cc7a98-4032-42ed-bae6-35bd8123fc91" providerId="ADAL" clId="{D3B0D5D9-0FE0-41B5-B14E-6966FB718279}" dt="2019-01-06T15:21:31.804" v="4265"/>
          <ac:spMkLst>
            <pc:docMk/>
            <pc:sldMk cId="2296525472" sldId="530"/>
            <ac:spMk id="20" creationId="{812A25CD-3A0B-462F-946F-6107F0A64D5C}"/>
          </ac:spMkLst>
        </pc:spChg>
        <pc:spChg chg="mod">
          <ac:chgData name="Hwidong LEE" userId="e0cc7a98-4032-42ed-bae6-35bd8123fc91" providerId="ADAL" clId="{D3B0D5D9-0FE0-41B5-B14E-6966FB718279}" dt="2019-01-06T15:23:42.315" v="4568"/>
          <ac:spMkLst>
            <pc:docMk/>
            <pc:sldMk cId="2296525472" sldId="530"/>
            <ac:spMk id="26" creationId="{D875F1FB-2F14-4151-B530-1BC1CE936F3E}"/>
          </ac:spMkLst>
        </pc:spChg>
        <pc:picChg chg="add mod">
          <ac:chgData name="Hwidong LEE" userId="e0cc7a98-4032-42ed-bae6-35bd8123fc91" providerId="ADAL" clId="{D3B0D5D9-0FE0-41B5-B14E-6966FB718279}" dt="2019-01-06T15:20:30.322" v="4046" actId="1076"/>
          <ac:picMkLst>
            <pc:docMk/>
            <pc:sldMk cId="2296525472" sldId="530"/>
            <ac:picMk id="4" creationId="{2E4A4A95-5FE9-485D-8F6B-E204586F451B}"/>
          </ac:picMkLst>
        </pc:picChg>
        <pc:picChg chg="del">
          <ac:chgData name="Hwidong LEE" userId="e0cc7a98-4032-42ed-bae6-35bd8123fc91" providerId="ADAL" clId="{D3B0D5D9-0FE0-41B5-B14E-6966FB718279}" dt="2019-01-06T15:20:08.408" v="4042" actId="478"/>
          <ac:picMkLst>
            <pc:docMk/>
            <pc:sldMk cId="2296525472" sldId="530"/>
            <ac:picMk id="5" creationId="{15006A92-5013-4A6B-B4FD-342794132A04}"/>
          </ac:picMkLst>
        </pc:picChg>
        <pc:picChg chg="del">
          <ac:chgData name="Hwidong LEE" userId="e0cc7a98-4032-42ed-bae6-35bd8123fc91" providerId="ADAL" clId="{D3B0D5D9-0FE0-41B5-B14E-6966FB718279}" dt="2019-01-06T15:20:08.873" v="4043" actId="478"/>
          <ac:picMkLst>
            <pc:docMk/>
            <pc:sldMk cId="2296525472" sldId="530"/>
            <ac:picMk id="8" creationId="{B9FD412C-913F-40FF-A1AA-611FE055B480}"/>
          </ac:picMkLst>
        </pc:picChg>
        <pc:picChg chg="add mod">
          <ac:chgData name="Hwidong LEE" userId="e0cc7a98-4032-42ed-bae6-35bd8123fc91" providerId="ADAL" clId="{D3B0D5D9-0FE0-41B5-B14E-6966FB718279}" dt="2019-01-06T15:22:04.927" v="4277" actId="14100"/>
          <ac:picMkLst>
            <pc:docMk/>
            <pc:sldMk cId="2296525472" sldId="530"/>
            <ac:picMk id="10" creationId="{1569DE10-238D-40BD-950E-FB742A424C8F}"/>
          </ac:picMkLst>
        </pc:picChg>
      </pc:sldChg>
      <pc:sldChg chg="addSp delSp modSp add">
        <pc:chgData name="Hwidong LEE" userId="e0cc7a98-4032-42ed-bae6-35bd8123fc91" providerId="ADAL" clId="{D3B0D5D9-0FE0-41B5-B14E-6966FB718279}" dt="2019-01-06T15:31:26.066" v="5411"/>
        <pc:sldMkLst>
          <pc:docMk/>
          <pc:sldMk cId="1118584264" sldId="531"/>
        </pc:sldMkLst>
        <pc:spChg chg="mod">
          <ac:chgData name="Hwidong LEE" userId="e0cc7a98-4032-42ed-bae6-35bd8123fc91" providerId="ADAL" clId="{D3B0D5D9-0FE0-41B5-B14E-6966FB718279}" dt="2019-01-06T15:26:24.688" v="4729" actId="1076"/>
          <ac:spMkLst>
            <pc:docMk/>
            <pc:sldMk cId="1118584264" sldId="531"/>
            <ac:spMk id="7" creationId="{CB7DAD21-3C4A-4FB7-87E9-2D11E0CB01A4}"/>
          </ac:spMkLst>
        </pc:spChg>
        <pc:spChg chg="mod">
          <ac:chgData name="Hwidong LEE" userId="e0cc7a98-4032-42ed-bae6-35bd8123fc91" providerId="ADAL" clId="{D3B0D5D9-0FE0-41B5-B14E-6966FB718279}" dt="2019-01-06T15:25:35.892" v="4588"/>
          <ac:spMkLst>
            <pc:docMk/>
            <pc:sldMk cId="1118584264" sldId="531"/>
            <ac:spMk id="10" creationId="{D5F945CE-5188-41B9-9C0D-155067732D0C}"/>
          </ac:spMkLst>
        </pc:spChg>
        <pc:spChg chg="add mod">
          <ac:chgData name="Hwidong LEE" userId="e0cc7a98-4032-42ed-bae6-35bd8123fc91" providerId="ADAL" clId="{D3B0D5D9-0FE0-41B5-B14E-6966FB718279}" dt="2019-01-06T15:25:51.315" v="4590" actId="1076"/>
          <ac:spMkLst>
            <pc:docMk/>
            <pc:sldMk cId="1118584264" sldId="531"/>
            <ac:spMk id="12" creationId="{862FE185-DC15-4FE5-9668-6BC3F3C10397}"/>
          </ac:spMkLst>
        </pc:spChg>
        <pc:spChg chg="mod">
          <ac:chgData name="Hwidong LEE" userId="e0cc7a98-4032-42ed-bae6-35bd8123fc91" providerId="ADAL" clId="{D3B0D5D9-0FE0-41B5-B14E-6966FB718279}" dt="2019-01-06T15:28:26.047" v="5037" actId="207"/>
          <ac:spMkLst>
            <pc:docMk/>
            <pc:sldMk cId="1118584264" sldId="531"/>
            <ac:spMk id="14" creationId="{0C206FA6-CBA9-464B-B65B-9CB69C577027}"/>
          </ac:spMkLst>
        </pc:spChg>
        <pc:spChg chg="mod">
          <ac:chgData name="Hwidong LEE" userId="e0cc7a98-4032-42ed-bae6-35bd8123fc91" providerId="ADAL" clId="{D3B0D5D9-0FE0-41B5-B14E-6966FB718279}" dt="2019-01-06T15:31:26.066" v="5411"/>
          <ac:spMkLst>
            <pc:docMk/>
            <pc:sldMk cId="1118584264" sldId="531"/>
            <ac:spMk id="15" creationId="{DA817D95-8F55-415D-B294-E7BA02332BAB}"/>
          </ac:spMkLst>
        </pc:spChg>
        <pc:spChg chg="del">
          <ac:chgData name="Hwidong LEE" userId="e0cc7a98-4032-42ed-bae6-35bd8123fc91" providerId="ADAL" clId="{D3B0D5D9-0FE0-41B5-B14E-6966FB718279}" dt="2019-01-06T15:25:54.332" v="4592" actId="478"/>
          <ac:spMkLst>
            <pc:docMk/>
            <pc:sldMk cId="1118584264" sldId="531"/>
            <ac:spMk id="18" creationId="{ED694F75-0947-4DE8-B11F-EED2746FF330}"/>
          </ac:spMkLst>
        </pc:spChg>
        <pc:graphicFrameChg chg="mod modGraphic">
          <ac:chgData name="Hwidong LEE" userId="e0cc7a98-4032-42ed-bae6-35bd8123fc91" providerId="ADAL" clId="{D3B0D5D9-0FE0-41B5-B14E-6966FB718279}" dt="2019-01-06T15:25:31.497" v="4580"/>
          <ac:graphicFrameMkLst>
            <pc:docMk/>
            <pc:sldMk cId="1118584264" sldId="531"/>
            <ac:graphicFrameMk id="9" creationId="{8A2B8BB6-D2D4-4646-9099-DCF3FE9E362E}"/>
          </ac:graphicFrameMkLst>
        </pc:graphicFrameChg>
        <pc:picChg chg="del">
          <ac:chgData name="Hwidong LEE" userId="e0cc7a98-4032-42ed-bae6-35bd8123fc91" providerId="ADAL" clId="{D3B0D5D9-0FE0-41B5-B14E-6966FB718279}" dt="2019-01-06T15:25:53.550" v="4591" actId="478"/>
          <ac:picMkLst>
            <pc:docMk/>
            <pc:sldMk cId="1118584264" sldId="531"/>
            <ac:picMk id="4" creationId="{8C38FA96-8800-4011-A9FA-F7048AFFB57C}"/>
          </ac:picMkLst>
        </pc:picChg>
      </pc:sldChg>
      <pc:sldChg chg="addSp delSp modSp add">
        <pc:chgData name="Hwidong LEE" userId="e0cc7a98-4032-42ed-bae6-35bd8123fc91" providerId="ADAL" clId="{D3B0D5D9-0FE0-41B5-B14E-6966FB718279}" dt="2019-01-06T15:32:37.321" v="5454" actId="1076"/>
        <pc:sldMkLst>
          <pc:docMk/>
          <pc:sldMk cId="3844389829" sldId="532"/>
        </pc:sldMkLst>
        <pc:spChg chg="del mod">
          <ac:chgData name="Hwidong LEE" userId="e0cc7a98-4032-42ed-bae6-35bd8123fc91" providerId="ADAL" clId="{D3B0D5D9-0FE0-41B5-B14E-6966FB718279}" dt="2019-01-06T15:31:54.133" v="5430" actId="478"/>
          <ac:spMkLst>
            <pc:docMk/>
            <pc:sldMk cId="3844389829" sldId="532"/>
            <ac:spMk id="2" creationId="{36ED91E3-E6DA-4D78-A177-915F18541BBF}"/>
          </ac:spMkLst>
        </pc:spChg>
        <pc:spChg chg="add del mod">
          <ac:chgData name="Hwidong LEE" userId="e0cc7a98-4032-42ed-bae6-35bd8123fc91" providerId="ADAL" clId="{D3B0D5D9-0FE0-41B5-B14E-6966FB718279}" dt="2019-01-06T15:31:57.332" v="5433" actId="478"/>
          <ac:spMkLst>
            <pc:docMk/>
            <pc:sldMk cId="3844389829" sldId="532"/>
            <ac:spMk id="4" creationId="{61B528C0-DFFD-44FF-ACAB-9DEC77BD51BC}"/>
          </ac:spMkLst>
        </pc:spChg>
        <pc:spChg chg="del">
          <ac:chgData name="Hwidong LEE" userId="e0cc7a98-4032-42ed-bae6-35bd8123fc91" providerId="ADAL" clId="{D3B0D5D9-0FE0-41B5-B14E-6966FB718279}" dt="2019-01-06T15:31:40.081" v="5413" actId="478"/>
          <ac:spMkLst>
            <pc:docMk/>
            <pc:sldMk cId="3844389829" sldId="532"/>
            <ac:spMk id="11" creationId="{ED38EE6C-F9EB-466F-9669-30E7CE0CB063}"/>
          </ac:spMkLst>
        </pc:spChg>
        <pc:spChg chg="del">
          <ac:chgData name="Hwidong LEE" userId="e0cc7a98-4032-42ed-bae6-35bd8123fc91" providerId="ADAL" clId="{D3B0D5D9-0FE0-41B5-B14E-6966FB718279}" dt="2019-01-06T15:31:40.736" v="5414" actId="478"/>
          <ac:spMkLst>
            <pc:docMk/>
            <pc:sldMk cId="3844389829" sldId="532"/>
            <ac:spMk id="12" creationId="{862FE185-DC15-4FE5-9668-6BC3F3C10397}"/>
          </ac:spMkLst>
        </pc:spChg>
        <pc:spChg chg="add del">
          <ac:chgData name="Hwidong LEE" userId="e0cc7a98-4032-42ed-bae6-35bd8123fc91" providerId="ADAL" clId="{D3B0D5D9-0FE0-41B5-B14E-6966FB718279}" dt="2019-01-06T15:31:55.467" v="5432"/>
          <ac:spMkLst>
            <pc:docMk/>
            <pc:sldMk cId="3844389829" sldId="532"/>
            <ac:spMk id="13" creationId="{D54B98FD-16EA-4368-AA55-ABBD3D17EA27}"/>
          </ac:spMkLst>
        </pc:spChg>
        <pc:spChg chg="del">
          <ac:chgData name="Hwidong LEE" userId="e0cc7a98-4032-42ed-bae6-35bd8123fc91" providerId="ADAL" clId="{D3B0D5D9-0FE0-41B5-B14E-6966FB718279}" dt="2019-01-06T15:32:02.137" v="5435" actId="478"/>
          <ac:spMkLst>
            <pc:docMk/>
            <pc:sldMk cId="3844389829" sldId="532"/>
            <ac:spMk id="14" creationId="{0C206FA6-CBA9-464B-B65B-9CB69C577027}"/>
          </ac:spMkLst>
        </pc:spChg>
        <pc:spChg chg="del">
          <ac:chgData name="Hwidong LEE" userId="e0cc7a98-4032-42ed-bae6-35bd8123fc91" providerId="ADAL" clId="{D3B0D5D9-0FE0-41B5-B14E-6966FB718279}" dt="2019-01-06T15:32:03.365" v="5436" actId="478"/>
          <ac:spMkLst>
            <pc:docMk/>
            <pc:sldMk cId="3844389829" sldId="532"/>
            <ac:spMk id="15" creationId="{DA817D95-8F55-415D-B294-E7BA02332BAB}"/>
          </ac:spMkLst>
        </pc:spChg>
        <pc:spChg chg="add">
          <ac:chgData name="Hwidong LEE" userId="e0cc7a98-4032-42ed-bae6-35bd8123fc91" providerId="ADAL" clId="{D3B0D5D9-0FE0-41B5-B14E-6966FB718279}" dt="2019-01-06T15:31:57.599" v="5434"/>
          <ac:spMkLst>
            <pc:docMk/>
            <pc:sldMk cId="3844389829" sldId="532"/>
            <ac:spMk id="16" creationId="{2F79294D-150B-4B85-8823-B386CCF6E2F8}"/>
          </ac:spMkLst>
        </pc:spChg>
        <pc:picChg chg="add mod">
          <ac:chgData name="Hwidong LEE" userId="e0cc7a98-4032-42ed-bae6-35bd8123fc91" providerId="ADAL" clId="{D3B0D5D9-0FE0-41B5-B14E-6966FB718279}" dt="2019-01-06T15:32:16.734" v="5439" actId="1076"/>
          <ac:picMkLst>
            <pc:docMk/>
            <pc:sldMk cId="3844389829" sldId="532"/>
            <ac:picMk id="6" creationId="{D5C843B7-CE37-4DE2-A5E4-D3CD7492FD4C}"/>
          </ac:picMkLst>
        </pc:picChg>
        <pc:picChg chg="add mod">
          <ac:chgData name="Hwidong LEE" userId="e0cc7a98-4032-42ed-bae6-35bd8123fc91" providerId="ADAL" clId="{D3B0D5D9-0FE0-41B5-B14E-6966FB718279}" dt="2019-01-06T15:32:37.321" v="5454" actId="1076"/>
          <ac:picMkLst>
            <pc:docMk/>
            <pc:sldMk cId="3844389829" sldId="532"/>
            <ac:picMk id="17" creationId="{74792068-40D2-4272-84B9-FAA8CBC6F28D}"/>
          </ac:picMkLst>
        </pc:picChg>
      </pc:sldChg>
      <pc:sldMasterChg chg="modSp">
        <pc:chgData name="Hwidong LEE" userId="e0cc7a98-4032-42ed-bae6-35bd8123fc91" providerId="ADAL" clId="{D3B0D5D9-0FE0-41B5-B14E-6966FB718279}" dt="2019-01-06T13:55:57.346" v="109" actId="20577"/>
        <pc:sldMasterMkLst>
          <pc:docMk/>
          <pc:sldMasterMk cId="1867232544" sldId="2147483648"/>
        </pc:sldMasterMkLst>
        <pc:spChg chg="mod">
          <ac:chgData name="Hwidong LEE" userId="e0cc7a98-4032-42ed-bae6-35bd8123fc91" providerId="ADAL" clId="{D3B0D5D9-0FE0-41B5-B14E-6966FB718279}" dt="2019-01-06T13:55:48.309" v="76"/>
          <ac:spMkLst>
            <pc:docMk/>
            <pc:sldMasterMk cId="1867232544" sldId="2147483648"/>
            <ac:spMk id="22" creationId="{65FA2B56-1C5B-4EF2-ACBB-B0B17FD8662B}"/>
          </ac:spMkLst>
        </pc:spChg>
        <pc:spChg chg="mod">
          <ac:chgData name="Hwidong LEE" userId="e0cc7a98-4032-42ed-bae6-35bd8123fc91" providerId="ADAL" clId="{D3B0D5D9-0FE0-41B5-B14E-6966FB718279}" dt="2019-01-06T13:55:57.346" v="109" actId="20577"/>
          <ac:spMkLst>
            <pc:docMk/>
            <pc:sldMasterMk cId="1867232544" sldId="2147483648"/>
            <ac:spMk id="24" creationId="{C03CEA7F-86F0-4336-8A45-43716F6D2801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2864" y="0"/>
            <a:ext cx="2947987" cy="4984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B72FC-8BD9-4F83-AD22-50EEEFFAA77C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39838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9" y="4781551"/>
            <a:ext cx="5441950" cy="3911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01"/>
            <a:ext cx="2947988" cy="4984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2864" y="9436101"/>
            <a:ext cx="2947987" cy="4984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59D18-096B-41AB-BCE7-E3C6E124DE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0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25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63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-300 </a:t>
            </a:r>
            <a:r>
              <a:rPr lang="ko-KR" altLang="en-US"/>
              <a:t>은 원래 끝 좌표는 </a:t>
            </a:r>
            <a:r>
              <a:rPr lang="en-US" altLang="ko-KR"/>
              <a:t>-240 </a:t>
            </a:r>
            <a:r>
              <a:rPr lang="ko-KR" altLang="en-US"/>
              <a:t>이지만 충분히 이동하여 사라지도록 하기 위해서 충분한 값을 준 것입니다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95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61C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838200" y="2133600"/>
            <a:ext cx="10517188" cy="133191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b="0">
                <a:solidFill>
                  <a:schemeClr val="bg1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defRPr>
            </a:lvl1pPr>
          </a:lstStyle>
          <a:p>
            <a:r>
              <a:rPr lang="ko-KR" altLang="en-US" dirty="0" err="1"/>
              <a:t>과정명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3206" y="3496676"/>
            <a:ext cx="9144000" cy="66399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400" b="0">
                <a:solidFill>
                  <a:schemeClr val="bg1"/>
                </a:solidFill>
                <a:effectLst/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수업 주제 타이틀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E9EDCB-F182-4E20-B0F3-B2F03A060B40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F725EC9-ED09-4B9B-81A2-4DC1A435D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4" b="1"/>
          <a:stretch/>
        </p:blipFill>
        <p:spPr>
          <a:xfrm>
            <a:off x="4006975" y="135366"/>
            <a:ext cx="4248472" cy="60708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CAC39895-38E7-4D34-9B2B-85A097F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1" y="258010"/>
            <a:ext cx="349582" cy="35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9" y="258010"/>
            <a:ext cx="361791" cy="36179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870028" y="208927"/>
            <a:ext cx="357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61CDA4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&amp;</a:t>
            </a:r>
            <a:endParaRPr lang="ko-KR" altLang="en-US" sz="2100">
              <a:solidFill>
                <a:srgbClr val="61CDA4"/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5645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orient="horz" pos="1344" userDrawn="1">
          <p15:clr>
            <a:srgbClr val="FBAE40"/>
          </p15:clr>
        </p15:guide>
        <p15:guide id="3" orient="horz" pos="2614" userDrawn="1">
          <p15:clr>
            <a:srgbClr val="FBAE40"/>
          </p15:clr>
        </p15:guide>
        <p15:guide id="4" orient="horz" pos="2704" userDrawn="1">
          <p15:clr>
            <a:srgbClr val="FBAE40"/>
          </p15:clr>
        </p15:guide>
        <p15:guide id="5" orient="horz" pos="302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내용없음)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55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모서리가 둥근 직사각형 21">
            <a:extLst>
              <a:ext uri="{FF2B5EF4-FFF2-40B4-BE49-F238E27FC236}">
                <a16:creationId xmlns="" xmlns:a16="http://schemas.microsoft.com/office/drawing/2014/main" id="{8BAF8F0D-37A0-4B01-8E62-5A155BA1CBBA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4EC951FD-E200-4318-B2EA-FF6457A1A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855060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(내용없음)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5">
            <a:extLst>
              <a:ext uri="{FF2B5EF4-FFF2-40B4-BE49-F238E27FC236}">
                <a16:creationId xmlns="" xmlns:a16="http://schemas.microsoft.com/office/drawing/2014/main" id="{39BFBE0A-2D2E-4AD5-9CAB-E79550E09ED8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CE39BF9-702C-4DCD-A76F-CF742AEE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모서리가 둥근 직사각형 21">
            <a:extLst>
              <a:ext uri="{FF2B5EF4-FFF2-40B4-BE49-F238E27FC236}">
                <a16:creationId xmlns="" xmlns:a16="http://schemas.microsoft.com/office/drawing/2014/main" id="{C0B02830-D45C-40AA-B2D8-D33E3DEBD365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텍스트 개체 틀 11">
            <a:extLst>
              <a:ext uri="{FF2B5EF4-FFF2-40B4-BE49-F238E27FC236}">
                <a16:creationId xmlns="" xmlns:a16="http://schemas.microsoft.com/office/drawing/2014/main" id="{CEDE35A0-6CC8-4C9A-8286-453AEDE27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738450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7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32F762C-8ACB-4649-942F-D504D04D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89B6AE9-4C5B-4AB5-80BE-A91EB071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382DDB1-36A0-40C6-B77A-80012181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64EFE75-3443-45C5-B99B-76EEE35FCCDF}"/>
              </a:ext>
            </a:extLst>
          </p:cNvPr>
          <p:cNvGrpSpPr/>
          <p:nvPr userDrawn="1"/>
        </p:nvGrpSpPr>
        <p:grpSpPr>
          <a:xfrm>
            <a:off x="4757936" y="1592967"/>
            <a:ext cx="2676128" cy="3672066"/>
            <a:chOff x="3419872" y="1131590"/>
            <a:chExt cx="2244035" cy="3079167"/>
          </a:xfrm>
        </p:grpSpPr>
        <p:pic>
          <p:nvPicPr>
            <p:cNvPr id="7" name="Picture 2">
              <a:extLst>
                <a:ext uri="{FF2B5EF4-FFF2-40B4-BE49-F238E27FC236}">
                  <a16:creationId xmlns="" xmlns:a16="http://schemas.microsoft.com/office/drawing/2014/main" id="{5E9B7506-7A06-46AE-A7A3-D8279E9124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131590"/>
              <a:ext cx="2244035" cy="228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="" xmlns:a16="http://schemas.microsoft.com/office/drawing/2014/main" id="{219FAB02-A3DB-4690-895D-0A712D6D957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694" y="3723878"/>
              <a:ext cx="1296389" cy="486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1168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28FB53-FA72-445C-BA09-2383B0BB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6FC3BCA-72DF-4BEE-85E0-6DFDA10C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7923B89-6B70-489A-99DB-49404076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0754B97-6836-4A05-9D16-83FB3BFE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F8A5726E-C78F-4673-8554-B1E709B50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5639"/>
            <a:ext cx="10515600" cy="3152652"/>
          </a:xfr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B05B1168-055E-4CF7-8CA0-F165B38DD1F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712976" y="1672745"/>
            <a:ext cx="8766048" cy="84124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44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61528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BD52862-E0D6-42D8-BCDF-46A3DE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B05ECAE-D2D0-4763-977B-F628D9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358467-2BB8-40F7-A927-9525519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15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2 및 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603EC0-A821-464B-A8FC-83A9CA9D5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HG꼬딕씨 60g" panose="02020603020101020101" pitchFamily="18" charset="-127"/>
                <a:ea typeface="HG꼬딕씨 60g" panose="02020603020101020101" pitchFamily="18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="" xmlns:a16="http://schemas.microsoft.com/office/drawing/2014/main" id="{226EDB19-074D-4DA4-B265-8B9F84997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15568"/>
            <a:ext cx="10515600" cy="50613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84760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28FB53-FA72-445C-BA09-2383B0BB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6FC3BCA-72DF-4BEE-85E0-6DFDA10C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7923B89-6B70-489A-99DB-49404076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0754B97-6836-4A05-9D16-83FB3BFE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18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28FB53-FA72-445C-BA09-2383B0BB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6FC3BCA-72DF-4BEE-85E0-6DFDA10C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7923B89-6B70-489A-99DB-49404076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0754B97-6836-4A05-9D16-83FB3BFE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F8A5726E-C78F-4673-8554-B1E709B50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5639"/>
            <a:ext cx="10515600" cy="31526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B05B1168-055E-4CF7-8CA0-F165B38DD1F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712976" y="1672745"/>
            <a:ext cx="8766048" cy="841249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44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7172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BD52862-E0D6-42D8-BCDF-46A3DE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B05ECAE-D2D0-4763-977B-F628D9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358467-2BB8-40F7-A927-9525519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7">
            <a:extLst>
              <a:ext uri="{FF2B5EF4-FFF2-40B4-BE49-F238E27FC236}">
                <a16:creationId xmlns="" xmlns:a16="http://schemas.microsoft.com/office/drawing/2014/main" id="{9519F5AA-97F7-4A33-8B1A-FE413674D2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07958"/>
            <a:ext cx="10515600" cy="445789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9600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2 및 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603EC0-A821-464B-A8FC-83A9CA9D5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HG꼬딕씨 60g" panose="02020603020101020101" pitchFamily="18" charset="-127"/>
                <a:ea typeface="HG꼬딕씨 60g" panose="02020603020101020101" pitchFamily="18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512456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BD52862-E0D6-42D8-BCDF-46A3DE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B05ECAE-D2D0-4763-977B-F628D9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358467-2BB8-40F7-A927-9525519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7">
            <a:extLst>
              <a:ext uri="{FF2B5EF4-FFF2-40B4-BE49-F238E27FC236}">
                <a16:creationId xmlns="" xmlns:a16="http://schemas.microsoft.com/office/drawing/2014/main" id="{9519F5AA-97F7-4A33-8B1A-FE413674D2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07958"/>
            <a:ext cx="10515600" cy="44578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43801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2 및 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603EC0-A821-464B-A8FC-83A9CA9D5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HG꼬딕씨 60g" panose="02020603020101020101" pitchFamily="18" charset="-127"/>
                <a:ea typeface="HG꼬딕씨 60g" panose="02020603020101020101" pitchFamily="18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="" xmlns:a16="http://schemas.microsoft.com/office/drawing/2014/main" id="{226EDB19-074D-4DA4-B265-8B9F84997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15568"/>
            <a:ext cx="10515600" cy="50613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4804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9992B32-21EC-449F-8520-96E4C8FC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1A9C07E-3DB2-453E-A1B9-6883F936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551AB13-0E2B-449A-B231-73C7F1C6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61C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864884"/>
            <a:ext cx="9144000" cy="1163637"/>
          </a:xfrm>
        </p:spPr>
        <p:txBody>
          <a:bodyPr anchor="b">
            <a:normAutofit/>
          </a:bodyPr>
          <a:lstStyle>
            <a:lvl1pPr algn="ctr">
              <a:defRPr sz="60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2359604"/>
            <a:ext cx="9144000" cy="13936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="" xmlns:a16="http://schemas.microsoft.com/office/drawing/2014/main" id="{A78EDB62-A5DE-4A77-89C8-742212AD028B}"/>
              </a:ext>
            </a:extLst>
          </p:cNvPr>
          <p:cNvSpPr/>
          <p:nvPr userDrawn="1"/>
        </p:nvSpPr>
        <p:spPr>
          <a:xfrm>
            <a:off x="3592831" y="4152202"/>
            <a:ext cx="5006340" cy="19773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69A07632-CD9C-4709-A38E-D6DCD2644C28}"/>
              </a:ext>
            </a:extLst>
          </p:cNvPr>
          <p:cNvCxnSpPr>
            <a:endCxn id="8" idx="1"/>
          </p:cNvCxnSpPr>
          <p:nvPr userDrawn="1"/>
        </p:nvCxnSpPr>
        <p:spPr>
          <a:xfrm flipH="1">
            <a:off x="3592831" y="5140897"/>
            <a:ext cx="50063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0">
            <a:extLst>
              <a:ext uri="{FF2B5EF4-FFF2-40B4-BE49-F238E27FC236}">
                <a16:creationId xmlns="" xmlns:a16="http://schemas.microsoft.com/office/drawing/2014/main" id="{65FC0760-5D12-4C0D-AEE6-0AA3B3D079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91913" y="5461696"/>
            <a:ext cx="262919" cy="358634"/>
            <a:chOff x="2597" y="4163"/>
            <a:chExt cx="217" cy="2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Freeform 22">
              <a:extLst>
                <a:ext uri="{FF2B5EF4-FFF2-40B4-BE49-F238E27FC236}">
                  <a16:creationId xmlns="" xmlns:a16="http://schemas.microsoft.com/office/drawing/2014/main" id="{F35F015C-0C6F-4327-9100-154D98D51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="" xmlns:a16="http://schemas.microsoft.com/office/drawing/2014/main" id="{811A180C-B23D-42C0-B521-8606DAC9A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Freeform 24">
              <a:extLst>
                <a:ext uri="{FF2B5EF4-FFF2-40B4-BE49-F238E27FC236}">
                  <a16:creationId xmlns="" xmlns:a16="http://schemas.microsoft.com/office/drawing/2014/main" id="{C4AA4F2C-A9EE-42A3-9825-7F544317C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4" name="Freeform 25">
              <a:extLst>
                <a:ext uri="{FF2B5EF4-FFF2-40B4-BE49-F238E27FC236}">
                  <a16:creationId xmlns="" xmlns:a16="http://schemas.microsoft.com/office/drawing/2014/main" id="{C46BC17A-1A42-493D-AC55-6841BC382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5" name="Freeform 11">
            <a:extLst>
              <a:ext uri="{FF2B5EF4-FFF2-40B4-BE49-F238E27FC236}">
                <a16:creationId xmlns="" xmlns:a16="http://schemas.microsoft.com/office/drawing/2014/main" id="{E632461B-A5FC-4753-91BD-8FCAC7C6B0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00187" y="4524532"/>
            <a:ext cx="251316" cy="30854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659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주제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46589327-92B6-4701-A305-5DF1751D0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8149" y="3028481"/>
            <a:ext cx="8775700" cy="8010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CA5DFB6-09AE-4EF4-8DFF-4E53450D1B07}"/>
              </a:ext>
            </a:extLst>
          </p:cNvPr>
          <p:cNvSpPr/>
          <p:nvPr userDrawn="1"/>
        </p:nvSpPr>
        <p:spPr>
          <a:xfrm>
            <a:off x="5118809" y="1265164"/>
            <a:ext cx="1954381" cy="59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학습 주제</a:t>
            </a:r>
          </a:p>
        </p:txBody>
      </p:sp>
    </p:spTree>
    <p:extLst>
      <p:ext uri="{BB962C8B-B14F-4D97-AF65-F5344CB8AC3E}">
        <p14:creationId xmlns:p14="http://schemas.microsoft.com/office/powerpoint/2010/main" val="6019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5">
            <a:extLst>
              <a:ext uri="{FF2B5EF4-FFF2-40B4-BE49-F238E27FC236}">
                <a16:creationId xmlns="" xmlns:a16="http://schemas.microsoft.com/office/drawing/2014/main" id="{60C760A0-B871-46DF-8152-E40670862BC7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4576763"/>
          </a:xfrm>
        </p:spPr>
        <p:txBody>
          <a:bodyPr/>
          <a:lstStyle>
            <a:lvl1pPr>
              <a:lnSpc>
                <a:spcPct val="150000"/>
              </a:lnSpc>
              <a:spcAft>
                <a:spcPts val="600"/>
              </a:spcAft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3pPr>
            <a:lvl4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4pPr>
            <a:lvl5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21">
            <a:extLst>
              <a:ext uri="{FF2B5EF4-FFF2-40B4-BE49-F238E27FC236}">
                <a16:creationId xmlns="" xmlns:a16="http://schemas.microsoft.com/office/drawing/2014/main" id="{958F850F-EDD9-4785-A2C5-0D9BA3D0543C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텍스트 개체 틀 11">
            <a:extLst>
              <a:ext uri="{FF2B5EF4-FFF2-40B4-BE49-F238E27FC236}">
                <a16:creationId xmlns="" xmlns:a16="http://schemas.microsoft.com/office/drawing/2014/main" id="{A5F1CEE9-4EDB-42BB-94F4-E053387024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146628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5">
            <a:extLst>
              <a:ext uri="{FF2B5EF4-FFF2-40B4-BE49-F238E27FC236}">
                <a16:creationId xmlns="" xmlns:a16="http://schemas.microsoft.com/office/drawing/2014/main" id="{60C760A0-B871-46DF-8152-E40670862BC7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024312"/>
            <a:ext cx="10515600" cy="3152652"/>
          </a:xfr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52060B13-EAE2-44B3-B023-1AC04AC0EEED}"/>
              </a:ext>
            </a:extLst>
          </p:cNvPr>
          <p:cNvGrpSpPr/>
          <p:nvPr userDrawn="1"/>
        </p:nvGrpSpPr>
        <p:grpSpPr>
          <a:xfrm>
            <a:off x="1817371" y="1491105"/>
            <a:ext cx="8475401" cy="1486186"/>
            <a:chOff x="595984" y="1653741"/>
            <a:chExt cx="8475401" cy="1486186"/>
          </a:xfrm>
        </p:grpSpPr>
        <p:pic>
          <p:nvPicPr>
            <p:cNvPr id="12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B9A4E6C0-E913-4128-89A4-5BAB2D61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84" y="1653741"/>
              <a:ext cx="38100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52F2674B-FFE0-490E-BBBD-19810C30C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6"/>
            <a:stretch/>
          </p:blipFill>
          <p:spPr bwMode="auto">
            <a:xfrm>
              <a:off x="4228184" y="1653741"/>
              <a:ext cx="2570734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2E296ECC-038C-44F7-94D4-DA44D0BEE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6"/>
            <a:stretch/>
          </p:blipFill>
          <p:spPr bwMode="auto">
            <a:xfrm>
              <a:off x="6500651" y="1654027"/>
              <a:ext cx="2570734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0DD580D-BB44-4766-AAFD-249B047C259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072384" y="1911095"/>
            <a:ext cx="7150608" cy="84124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36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="" xmlns:a16="http://schemas.microsoft.com/office/drawing/2014/main" id="{E4132C0A-9497-4C3C-8DED-784D653532DB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텍스트 개체 틀 11">
            <a:extLst>
              <a:ext uri="{FF2B5EF4-FFF2-40B4-BE49-F238E27FC236}">
                <a16:creationId xmlns="" xmlns:a16="http://schemas.microsoft.com/office/drawing/2014/main" id="{5485A857-A3E5-45E2-BADB-3123B3C8B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174657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56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4576763"/>
          </a:xfrm>
        </p:spPr>
        <p:txBody>
          <a:bodyPr/>
          <a:lstStyle>
            <a:lvl1pPr>
              <a:lnSpc>
                <a:spcPct val="150000"/>
              </a:lnSpc>
              <a:spcAft>
                <a:spcPts val="600"/>
              </a:spcAft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3pPr>
            <a:lvl4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4pPr>
            <a:lvl5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21">
            <a:extLst>
              <a:ext uri="{FF2B5EF4-FFF2-40B4-BE49-F238E27FC236}">
                <a16:creationId xmlns="" xmlns:a16="http://schemas.microsoft.com/office/drawing/2014/main" id="{B9DDEA0A-A552-4FC6-8967-86D13BA6E9C2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749A770C-EFCB-486B-9ED1-0CAE794775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75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8CBFD">
            <a:alpha val="6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719071"/>
            <a:ext cx="10515600" cy="445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407265A-12CA-468C-8C8E-0A8A349053AE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D3A42C51-DAAA-4EF4-823A-048BFD572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4" b="1"/>
          <a:stretch/>
        </p:blipFill>
        <p:spPr>
          <a:xfrm>
            <a:off x="4006975" y="135366"/>
            <a:ext cx="4248472" cy="60708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CAC39895-38E7-4D34-9B2B-85A097F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1" y="258010"/>
            <a:ext cx="349582" cy="35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9" y="258010"/>
            <a:ext cx="361791" cy="36179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870028" y="208927"/>
            <a:ext cx="357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61CDA4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&amp;</a:t>
            </a:r>
            <a:endParaRPr lang="ko-KR" altLang="en-US" sz="2100">
              <a:solidFill>
                <a:srgbClr val="61CDA4"/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12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bg1"/>
          </a:solidFill>
          <a:latin typeface="HG꼬딕씨 99g" panose="02020603020101020101" pitchFamily="18" charset="-127"/>
          <a:ea typeface="HG꼬딕씨 99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719071"/>
            <a:ext cx="10515600" cy="445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9DA11E4-F431-44E7-A916-519A9372E792}"/>
              </a:ext>
            </a:extLst>
          </p:cNvPr>
          <p:cNvSpPr/>
          <p:nvPr/>
        </p:nvSpPr>
        <p:spPr>
          <a:xfrm>
            <a:off x="10387896" y="297330"/>
            <a:ext cx="1391837" cy="249456"/>
          </a:xfrm>
          <a:prstGeom prst="rect">
            <a:avLst/>
          </a:prstGeom>
          <a:solidFill>
            <a:srgbClr val="6CC39D"/>
          </a:solidFill>
          <a:ln w="6350">
            <a:solidFill>
              <a:srgbClr val="6CC3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="" xmlns:a16="http://schemas.microsoft.com/office/drawing/2014/main" id="{1CC6ACD9-B34E-46BC-BAC0-9EE11F729C9D}"/>
              </a:ext>
            </a:extLst>
          </p:cNvPr>
          <p:cNvSpPr txBox="1"/>
          <p:nvPr userDrawn="1"/>
        </p:nvSpPr>
        <p:spPr>
          <a:xfrm>
            <a:off x="10487694" y="294726"/>
            <a:ext cx="1296144" cy="261609"/>
          </a:xfrm>
          <a:prstGeom prst="rect">
            <a:avLst/>
          </a:prstGeom>
          <a:noFill/>
        </p:spPr>
        <p:txBody>
          <a:bodyPr wrap="square" rtlCol="0" anchor="t" anchorCtr="0">
            <a:spAutoFit/>
            <a:scene3d>
              <a:camera prst="orthographicFront"/>
              <a:lightRig rig="soft" dir="t"/>
            </a:scene3d>
            <a:sp3d>
              <a:bevelB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100" b="1"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ollehche_v2" pitchFamily="18" charset="-127"/>
              </a:rPr>
              <a:t>Entry</a:t>
            </a:r>
            <a:endParaRPr lang="en-US" altLang="ko-KR" sz="1100" b="1" dirty="0">
              <a:solidFill>
                <a:prstClr val="white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ollehche_v2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1575B3DB-C85B-4831-BF2C-28EC97E75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6"/>
          <a:stretch/>
        </p:blipFill>
        <p:spPr>
          <a:xfrm>
            <a:off x="262558" y="644532"/>
            <a:ext cx="4431407" cy="6250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82F9BF6-50CC-49DE-B0ED-346F657170AF}"/>
              </a:ext>
            </a:extLst>
          </p:cNvPr>
          <p:cNvSpPr/>
          <p:nvPr userDrawn="1"/>
        </p:nvSpPr>
        <p:spPr>
          <a:xfrm flipV="1">
            <a:off x="406574" y="646030"/>
            <a:ext cx="11377264" cy="45719"/>
          </a:xfrm>
          <a:prstGeom prst="rect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5FA2B56-1C5B-4EF2-ACBB-B0B17FD8662B}"/>
              </a:ext>
            </a:extLst>
          </p:cNvPr>
          <p:cNvSpPr txBox="1"/>
          <p:nvPr userDrawn="1"/>
        </p:nvSpPr>
        <p:spPr>
          <a:xfrm>
            <a:off x="391408" y="45418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1CDA4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스카이프렌즈</a:t>
            </a:r>
            <a:endParaRPr lang="ko-KR" altLang="en-US" sz="3600" dirty="0">
              <a:solidFill>
                <a:srgbClr val="61CDA4"/>
              </a:solidFill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723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6" r:id="rId2"/>
    <p:sldLayoutId id="2147483649" r:id="rId3"/>
    <p:sldLayoutId id="2147483661" r:id="rId4"/>
    <p:sldLayoutId id="2147483664" r:id="rId5"/>
    <p:sldLayoutId id="2147483668" r:id="rId6"/>
    <p:sldLayoutId id="2147483650" r:id="rId7"/>
    <p:sldLayoutId id="2147483669" r:id="rId8"/>
    <p:sldLayoutId id="2147483665" r:id="rId9"/>
    <p:sldLayoutId id="2147483670" r:id="rId10"/>
    <p:sldLayoutId id="2147483667" r:id="rId11"/>
    <p:sldLayoutId id="2147483655" r:id="rId12"/>
    <p:sldLayoutId id="2147483666" r:id="rId13"/>
    <p:sldLayoutId id="2147483704" r:id="rId14"/>
    <p:sldLayoutId id="2147483706" r:id="rId15"/>
    <p:sldLayoutId id="2147483707" r:id="rId16"/>
    <p:sldLayoutId id="2147483708" r:id="rId17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bg1"/>
          </a:solidFill>
          <a:latin typeface="HG꼬딕씨 99g" panose="02020603020101020101" pitchFamily="18" charset="-127"/>
          <a:ea typeface="HG꼬딕씨 99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2959CA9-A25E-46DB-8880-A925FF042D36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rgbClr val="61CD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9CB9C350-F337-4ED6-815B-0873F52A9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6"/>
          <a:stretch/>
        </p:blipFill>
        <p:spPr>
          <a:xfrm>
            <a:off x="3934966" y="117426"/>
            <a:ext cx="4431407" cy="625022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3079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  <p:sldLayoutId id="2147483705" r:id="rId3"/>
    <p:sldLayoutId id="2147483709" r:id="rId4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bg1"/>
          </a:solidFill>
          <a:latin typeface="HG꼬딕씨 60g" panose="02020603020101020101" pitchFamily="18" charset="-127"/>
          <a:ea typeface="HG꼬딕씨 60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8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4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xmlns="" id="{5FA9281F-E692-412B-81E6-5E8D02496A53}"/>
              </a:ext>
            </a:extLst>
          </p:cNvPr>
          <p:cNvSpPr/>
          <p:nvPr/>
        </p:nvSpPr>
        <p:spPr>
          <a:xfrm>
            <a:off x="5035679" y="2288573"/>
            <a:ext cx="2385837" cy="50405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HG꼬딕씨 60g" panose="02020603020101020101" pitchFamily="18" charset="-127"/>
                <a:ea typeface="HG꼬딕씨 60g" panose="02020603020101020101" pitchFamily="18" charset="-127"/>
              </a:rPr>
              <a:t>Chapter 05</a:t>
            </a:r>
            <a:endParaRPr lang="ko-KR" altLang="en-US" sz="3600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30CAE21E-A111-419E-BFC6-6AE661A9DF47}"/>
              </a:ext>
            </a:extLst>
          </p:cNvPr>
          <p:cNvSpPr txBox="1">
            <a:spLocks/>
          </p:cNvSpPr>
          <p:nvPr/>
        </p:nvSpPr>
        <p:spPr>
          <a:xfrm>
            <a:off x="970003" y="2866767"/>
            <a:ext cx="10517188" cy="1331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bg1"/>
                </a:solidFill>
                <a:latin typeface="HG꼬딕씨 99g" panose="02020603020101020101" pitchFamily="18" charset="-127"/>
                <a:ea typeface="HG꼬딕씨 99g" panose="02020603020101020101" pitchFamily="18" charset="-127"/>
                <a:cs typeface="+mj-cs"/>
              </a:defRPr>
            </a:lvl1pPr>
          </a:lstStyle>
          <a:p>
            <a:r>
              <a:rPr lang="ko-KR" altLang="en-US" dirty="0" err="1"/>
              <a:t>스카이프렌즈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42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7" name="포인트가 5개인 별 20">
            <a:extLst>
              <a:ext uri="{FF2B5EF4-FFF2-40B4-BE49-F238E27FC236}">
                <a16:creationId xmlns="" xmlns:a16="http://schemas.microsoft.com/office/drawing/2014/main" id="{D6E8980D-0670-4BB9-81D7-5119DCE30339}"/>
              </a:ext>
            </a:extLst>
          </p:cNvPr>
          <p:cNvSpPr/>
          <p:nvPr/>
        </p:nvSpPr>
        <p:spPr>
          <a:xfrm>
            <a:off x="1660935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5개인 별 20">
            <a:extLst>
              <a:ext uri="{FF2B5EF4-FFF2-40B4-BE49-F238E27FC236}">
                <a16:creationId xmlns="" xmlns:a16="http://schemas.microsoft.com/office/drawing/2014/main" id="{C16403AE-A9A0-4C53-A1A9-B3CBB44F82F5}"/>
              </a:ext>
            </a:extLst>
          </p:cNvPr>
          <p:cNvSpPr/>
          <p:nvPr/>
        </p:nvSpPr>
        <p:spPr>
          <a:xfrm>
            <a:off x="1863669" y="257376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1FA8D83-DCD6-4932-8714-1AFE46E0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971" y="970173"/>
            <a:ext cx="876300" cy="533400"/>
          </a:xfrm>
          <a:prstGeom prst="rect">
            <a:avLst/>
          </a:prstGeom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20" name="그림 19" descr="풀볼이(가) 표시된 사진&#10;&#10;자동 생성된 설명">
            <a:extLst>
              <a:ext uri="{FF2B5EF4-FFF2-40B4-BE49-F238E27FC236}">
                <a16:creationId xmlns="" xmlns:a16="http://schemas.microsoft.com/office/drawing/2014/main" id="{0618E092-D9EB-4F6E-93DB-22AD0AE402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809" y="4231087"/>
            <a:ext cx="2264735" cy="1131188"/>
          </a:xfrm>
          <a:prstGeom prst="rect">
            <a:avLst/>
          </a:prstGeom>
        </p:spPr>
      </p:pic>
      <p:sp>
        <p:nvSpPr>
          <p:cNvPr id="21" name="말풍선: 모서리가 둥근 사각형 20">
            <a:extLst>
              <a:ext uri="{FF2B5EF4-FFF2-40B4-BE49-F238E27FC236}">
                <a16:creationId xmlns="" xmlns:a16="http://schemas.microsoft.com/office/drawing/2014/main" id="{557D849C-B90A-4761-9D56-08616252BA7E}"/>
              </a:ext>
            </a:extLst>
          </p:cNvPr>
          <p:cNvSpPr/>
          <p:nvPr/>
        </p:nvSpPr>
        <p:spPr>
          <a:xfrm>
            <a:off x="8608541" y="3161744"/>
            <a:ext cx="2632003" cy="979932"/>
          </a:xfrm>
          <a:prstGeom prst="wedgeRoundRectCallout">
            <a:avLst>
              <a:gd name="adj1" fmla="val -6272"/>
              <a:gd name="adj2" fmla="val 946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</a:t>
            </a:r>
            <a:r>
              <a:rPr lang="ko-KR" altLang="en-US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만들기’와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복제본이</a:t>
            </a:r>
            <a:r>
              <a:rPr lang="ko-KR" altLang="en-US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처음 생성되었을 때’는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단짝친구 복제를 했으면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삭제도 해주어야 </a:t>
            </a:r>
            <a:r>
              <a:rPr lang="ko-KR" altLang="en-US" sz="1200" dirty="0" err="1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한다구</a:t>
            </a:r>
            <a:r>
              <a:rPr lang="en-US" altLang="ko-KR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!</a:t>
            </a:r>
            <a:endParaRPr lang="ko-KR" altLang="en-US" sz="1200" dirty="0">
              <a:solidFill>
                <a:schemeClr val="tx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D3F34E8-ECF4-48CA-87BD-92DC4B548A4E}"/>
              </a:ext>
            </a:extLst>
          </p:cNvPr>
          <p:cNvSpPr/>
          <p:nvPr/>
        </p:nvSpPr>
        <p:spPr>
          <a:xfrm>
            <a:off x="5232455" y="5789898"/>
            <a:ext cx="5279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 끝은 ‘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x: 300’,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 끝은 ‘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x: -300’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합니다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endParaRPr lang="en-US" altLang="ko-KR" sz="1200" spc="-50" dirty="0" smtClean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0~50’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정하는 것은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계산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메뉴의 ‘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부터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사이의 무작위 수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블록을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사용합니다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구름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구름 흘러가기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802079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‘구름’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오른쪽에서 왼쪽으로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자연스럽게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구름들이 복제되어 흘러가는 효과를 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이전 게임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작품인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러닝프렌즈에서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‘배경’ 오브젝트들이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방법과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비슷한 구조입니다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복제하는 블록 묶음과 복제되었을 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 묶음으로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구성되는 구조입니다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56" y="3020334"/>
            <a:ext cx="4186800" cy="964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56" y="4172473"/>
            <a:ext cx="4186800" cy="22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432B391-5FA1-4F7E-83AB-55B3F03E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080577"/>
            <a:ext cx="2585414" cy="177606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D7A2C7F-47E6-4F07-AE3B-E6EB0ED82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80" y="2549194"/>
            <a:ext cx="5332865" cy="31174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1FA8D83-DCD6-4932-8714-1AFE46E09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971" y="970173"/>
            <a:ext cx="876300" cy="533400"/>
          </a:xfrm>
          <a:prstGeom prst="rect">
            <a:avLst/>
          </a:prstGeom>
          <a:effectLst>
            <a:outerShdw blurRad="50800" dist="50800" dir="5400000" algn="ctr" rotWithShape="0">
              <a:schemeClr val="bg2"/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구름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구름 흘러가기</a:t>
            </a:r>
          </a:p>
        </p:txBody>
      </p:sp>
      <p:sp>
        <p:nvSpPr>
          <p:cNvPr id="1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324039" y="2985249"/>
            <a:ext cx="3559571" cy="1047738"/>
          </a:xfrm>
          <a:prstGeom prst="roundRect">
            <a:avLst>
              <a:gd name="adj" fmla="val 425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310846" y="4398622"/>
            <a:ext cx="5039099" cy="885960"/>
          </a:xfrm>
          <a:prstGeom prst="roundRect">
            <a:avLst>
              <a:gd name="adj" fmla="val 425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6949821" y="2549194"/>
            <a:ext cx="277421" cy="4523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77156" y="4091468"/>
            <a:ext cx="2428503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만들 때도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초에 무작위 수를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사용하면 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자연스러운 구름이 만들어 집니다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330155" y="3204519"/>
            <a:ext cx="1660179" cy="378940"/>
          </a:xfrm>
          <a:prstGeom prst="roundRect">
            <a:avLst>
              <a:gd name="adj" fmla="val 425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6209276" y="1867787"/>
            <a:ext cx="3261869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다양한 형태의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만들고 싶을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 이렇게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무작위 수를 사용합니다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2160244" y="3583459"/>
            <a:ext cx="1" cy="5080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334903" y="5746172"/>
            <a:ext cx="437634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움직일 때는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점점 작아지니까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비교연산자 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&lt;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사용한다는 것과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좌표는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–(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마이너스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)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준다는 것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기억하세요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7523076" y="5284582"/>
            <a:ext cx="1" cy="5080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7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7" name="포인트가 5개인 별 20">
            <a:extLst>
              <a:ext uri="{FF2B5EF4-FFF2-40B4-BE49-F238E27FC236}">
                <a16:creationId xmlns="" xmlns:a16="http://schemas.microsoft.com/office/drawing/2014/main" id="{D6E8980D-0670-4BB9-81D7-5119DCE30339}"/>
              </a:ext>
            </a:extLst>
          </p:cNvPr>
          <p:cNvSpPr/>
          <p:nvPr/>
        </p:nvSpPr>
        <p:spPr>
          <a:xfrm>
            <a:off x="1660935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포인트가 5개인 별 20">
            <a:extLst>
              <a:ext uri="{FF2B5EF4-FFF2-40B4-BE49-F238E27FC236}">
                <a16:creationId xmlns="" xmlns:a16="http://schemas.microsoft.com/office/drawing/2014/main" id="{0718C21E-5195-4D47-9832-8E946DD5D12C}"/>
              </a:ext>
            </a:extLst>
          </p:cNvPr>
          <p:cNvSpPr/>
          <p:nvPr/>
        </p:nvSpPr>
        <p:spPr>
          <a:xfrm>
            <a:off x="1874834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9B212383-F6A4-42F2-9BB3-0E0EA59E9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461" y="894594"/>
            <a:ext cx="835319" cy="68299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비행기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8020798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우리의 주인공인 ‘비행기’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제크가 멋진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비행기를 타고 있네요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먼저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상하좌우 화살표 키를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이용해 비행기를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조종하고 비행기가 위아래로 약간씩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흔들리는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19" y="2821830"/>
            <a:ext cx="6071448" cy="1118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9" y="5442520"/>
            <a:ext cx="6071450" cy="931746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7155389" y="5442519"/>
            <a:ext cx="4687373" cy="1004538"/>
            <a:chOff x="3932727" y="4627001"/>
            <a:chExt cx="13609018" cy="523993"/>
          </a:xfrm>
        </p:grpSpPr>
        <p:sp>
          <p:nvSpPr>
            <p:cNvPr id="36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17" y="4770333"/>
              <a:ext cx="13576628" cy="380661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7219513" y="5738673"/>
            <a:ext cx="4552357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50" spc="-5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반복문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안에서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y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좌표를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1’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을 줬다가 다시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-1’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을 주는 형태로 블록을 조립합니다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7144233" y="2816767"/>
            <a:ext cx="4698529" cy="2203431"/>
            <a:chOff x="3932727" y="4627001"/>
            <a:chExt cx="13641408" cy="1149367"/>
          </a:xfrm>
        </p:grpSpPr>
        <p:sp>
          <p:nvSpPr>
            <p:cNvPr id="48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17" y="4770334"/>
              <a:ext cx="13609018" cy="1006034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7219513" y="3090290"/>
            <a:ext cx="3064574" cy="165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방향키는 여러분이 </a:t>
            </a:r>
            <a:r>
              <a:rPr lang="ko-KR" altLang="en-US" sz="135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좋아하는 </a:t>
            </a:r>
            <a:r>
              <a:rPr lang="en-US" altLang="ko-KR" sz="135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[A], [S], [D], [W]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로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변경해도 좋습니다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위아래로 움직일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때는 각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방향으로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5’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도씩 그림과 같이 보여져야 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키가 눌려졌는지 계속 체크해야 하니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반복문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안에서 해야겠죠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?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D15097BE-EAEB-44D8-9261-EF3C68CE1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8926">
            <a:off x="10451602" y="3325468"/>
            <a:ext cx="582992" cy="47668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6BD91A4B-B512-4CDD-8263-5497B43CB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356">
            <a:off x="10526012" y="4450555"/>
            <a:ext cx="582992" cy="47668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D360B08B-F2C6-4357-94DC-2FC429D1F2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714" y="3897968"/>
            <a:ext cx="582992" cy="47668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C17C1AB6-68B5-48B7-9E5F-0107DA59B8CC}"/>
              </a:ext>
            </a:extLst>
          </p:cNvPr>
          <p:cNvSpPr/>
          <p:nvPr/>
        </p:nvSpPr>
        <p:spPr>
          <a:xfrm>
            <a:off x="11125155" y="4064078"/>
            <a:ext cx="205294" cy="16276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1A233FDB-1209-43F5-BF53-EF8499D70FFC}"/>
              </a:ext>
            </a:extLst>
          </p:cNvPr>
          <p:cNvSpPr/>
          <p:nvPr/>
        </p:nvSpPr>
        <p:spPr>
          <a:xfrm>
            <a:off x="11330449" y="3939930"/>
            <a:ext cx="631716" cy="34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</a:t>
            </a:r>
            <a:endParaRPr lang="en-US" altLang="ko-KR" sz="12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비행기 기본 조종 및 효과 주기</a:t>
            </a:r>
          </a:p>
        </p:txBody>
      </p:sp>
    </p:spTree>
    <p:extLst>
      <p:ext uri="{BB962C8B-B14F-4D97-AF65-F5344CB8AC3E}">
        <p14:creationId xmlns:p14="http://schemas.microsoft.com/office/powerpoint/2010/main" val="47486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7" name="그림 6" descr="실외, 주차장, 녹색, 담장이(가) 표시된 사진&#10;&#10;자동 생성된 설명">
            <a:extLst>
              <a:ext uri="{FF2B5EF4-FFF2-40B4-BE49-F238E27FC236}">
                <a16:creationId xmlns="" xmlns:a16="http://schemas.microsoft.com/office/drawing/2014/main" id="{3E0FBA0D-A714-457C-B082-F7CF75DF6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4" y="1890489"/>
            <a:ext cx="3299090" cy="465359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FDC115C-10AE-463F-A256-FBBD10151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46" y="1890489"/>
            <a:ext cx="2228084" cy="26218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B212383-F6A4-42F2-9BB3-0E0EA59E9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461" y="894594"/>
            <a:ext cx="835319" cy="68299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비행기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4717065" y="4879139"/>
            <a:ext cx="4376345" cy="963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비행기가 앞으로 가는 방향이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되고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시계 방향으로 방향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각도가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증가합니다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그래서 아래쪽으로 갈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위쪽으로 갈 때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-5’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방향으로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정해야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‘-5’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도는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355’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같습니다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80728" y="4415761"/>
            <a:ext cx="2945283" cy="1889778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>
            <a:stCxn id="18" idx="3"/>
            <a:endCxn id="17" idx="1"/>
          </p:cNvCxnSpPr>
          <p:nvPr/>
        </p:nvCxnSpPr>
        <p:spPr>
          <a:xfrm>
            <a:off x="4226011" y="5360650"/>
            <a:ext cx="49105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147693" y="2805946"/>
            <a:ext cx="1978037" cy="146125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615169" y="3003303"/>
            <a:ext cx="2956482" cy="963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위아래로 약간씩 털털거리는 효과를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줍니다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 모양으로 바꾸기를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반복하면서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프로펠러가 돌아가는 효과도 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25" name="직선 화살표 연결선 24"/>
          <p:cNvCxnSpPr>
            <a:endCxn id="24" idx="1"/>
          </p:cNvCxnSpPr>
          <p:nvPr/>
        </p:nvCxnSpPr>
        <p:spPr>
          <a:xfrm>
            <a:off x="7124114" y="3484814"/>
            <a:ext cx="49105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비행기 기본 조종 및 효과 주기</a:t>
            </a:r>
          </a:p>
        </p:txBody>
      </p:sp>
    </p:spTree>
    <p:extLst>
      <p:ext uri="{BB962C8B-B14F-4D97-AF65-F5344CB8AC3E}">
        <p14:creationId xmlns:p14="http://schemas.microsoft.com/office/powerpoint/2010/main" val="166010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Blank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1660935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20">
            <a:extLst>
              <a:ext uri="{FF2B5EF4-FFF2-40B4-BE49-F238E27FC236}">
                <a16:creationId xmlns="" xmlns:a16="http://schemas.microsoft.com/office/drawing/2014/main" id="{F2228658-498D-4D6D-8826-F1777750044C}"/>
              </a:ext>
            </a:extLst>
          </p:cNvPr>
          <p:cNvSpPr/>
          <p:nvPr/>
        </p:nvSpPr>
        <p:spPr>
          <a:xfrm>
            <a:off x="1874834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주차장, 측정기, 스크린샷이(가) 표시된 사진&#10;&#10;자동 생성된 설명">
            <a:extLst>
              <a:ext uri="{FF2B5EF4-FFF2-40B4-BE49-F238E27FC236}">
                <a16:creationId xmlns="" xmlns:a16="http://schemas.microsoft.com/office/drawing/2014/main" id="{CEF4BCC6-D3E2-4481-92AF-B1423C6D6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33" y="2509379"/>
            <a:ext cx="3851499" cy="3922823"/>
          </a:xfrm>
          <a:prstGeom prst="rect">
            <a:avLst/>
          </a:prstGeom>
        </p:spPr>
      </p:pic>
      <p:sp>
        <p:nvSpPr>
          <p:cNvPr id="20" name="모서리가 둥근 직사각형 5">
            <a:extLst>
              <a:ext uri="{FF2B5EF4-FFF2-40B4-BE49-F238E27FC236}">
                <a16:creationId xmlns="" xmlns:a16="http://schemas.microsoft.com/office/drawing/2014/main" id="{503CE9CC-D6D0-443C-8CF6-31E01433381D}"/>
              </a:ext>
            </a:extLst>
          </p:cNvPr>
          <p:cNvSpPr/>
          <p:nvPr/>
        </p:nvSpPr>
        <p:spPr>
          <a:xfrm>
            <a:off x="4038599" y="3477679"/>
            <a:ext cx="676553" cy="27576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5">
            <a:extLst>
              <a:ext uri="{FF2B5EF4-FFF2-40B4-BE49-F238E27FC236}">
                <a16:creationId xmlns="" xmlns:a16="http://schemas.microsoft.com/office/drawing/2014/main" id="{F381E7EE-BC16-4500-9FB5-90A2FD6882E7}"/>
              </a:ext>
            </a:extLst>
          </p:cNvPr>
          <p:cNvSpPr/>
          <p:nvPr/>
        </p:nvSpPr>
        <p:spPr>
          <a:xfrm>
            <a:off x="4038598" y="4222331"/>
            <a:ext cx="676553" cy="27576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="" xmlns:a16="http://schemas.microsoft.com/office/drawing/2014/main" id="{15806366-57BA-470A-AEB5-1A8D0967E513}"/>
              </a:ext>
            </a:extLst>
          </p:cNvPr>
          <p:cNvSpPr/>
          <p:nvPr/>
        </p:nvSpPr>
        <p:spPr>
          <a:xfrm>
            <a:off x="4376874" y="4682985"/>
            <a:ext cx="2108296" cy="27576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5">
            <a:extLst>
              <a:ext uri="{FF2B5EF4-FFF2-40B4-BE49-F238E27FC236}">
                <a16:creationId xmlns="" xmlns:a16="http://schemas.microsoft.com/office/drawing/2014/main" id="{1BC957AA-294A-4450-80E7-0E433594BEE1}"/>
              </a:ext>
            </a:extLst>
          </p:cNvPr>
          <p:cNvSpPr/>
          <p:nvPr/>
        </p:nvSpPr>
        <p:spPr>
          <a:xfrm>
            <a:off x="4376874" y="5419713"/>
            <a:ext cx="2108296" cy="27576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9B212383-F6A4-42F2-9BB3-0E0EA59E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461" y="894594"/>
            <a:ext cx="835319" cy="68299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비행기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80207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비행기가 잘 움직이나요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그런데 화면 밖으로까지 나갈 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정해진 영역에서만 움직일 수 있도록 하려면 어떻게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해야 할까요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 조건에 따라 빈칸의 블록을 조립해보세요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비행기 움직임 제약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6" y="2920204"/>
            <a:ext cx="2360973" cy="292042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7576436" y="5043780"/>
            <a:ext cx="4126193" cy="1388422"/>
            <a:chOff x="3932727" y="4627001"/>
            <a:chExt cx="11979725" cy="724237"/>
          </a:xfrm>
        </p:grpSpPr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20" y="4770333"/>
              <a:ext cx="11947332" cy="580905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7651717" y="5372887"/>
            <a:ext cx="4062069" cy="99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주어진 블록을 잘 보면 힌트가 나와 있습니다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x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좌표가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-210’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보다 작으면 왼쪽 경계에 해당하고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, x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좌표가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100’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보다 크면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오른쪽 경계에 해당합니다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9053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7" name="그림 6" descr="주차장, 측정기, 스크린샷이(가) 표시된 사진&#10;&#10;자동 생성된 설명">
            <a:extLst>
              <a:ext uri="{FF2B5EF4-FFF2-40B4-BE49-F238E27FC236}">
                <a16:creationId xmlns="" xmlns:a16="http://schemas.microsoft.com/office/drawing/2014/main" id="{343ADE99-923E-40D7-993F-420E21CE3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962539"/>
            <a:ext cx="4196206" cy="427391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E657C9F-144C-49A6-9DF4-C823F1AEB9B7}"/>
              </a:ext>
            </a:extLst>
          </p:cNvPr>
          <p:cNvSpPr/>
          <p:nvPr/>
        </p:nvSpPr>
        <p:spPr>
          <a:xfrm>
            <a:off x="5304554" y="4968487"/>
            <a:ext cx="62301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-210’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더 왼쪽으로 가면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더 작아지니까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 &lt; -210’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더 오른쪽으로 가면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더 커지니까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 &gt;100’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아래쪽은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-120’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더 아래쪽으로 가면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더 작아지니까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 &lt; -120’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위쪽은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90’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위쪽으로 가면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더 커지니까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 &gt; 90’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이면 조건을 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9B212383-F6A4-42F2-9BB3-0E0EA59E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461" y="894594"/>
            <a:ext cx="835319" cy="68299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비행기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비행기 움직임 제약</a:t>
            </a:r>
          </a:p>
        </p:txBody>
      </p:sp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586142" y="2990615"/>
            <a:ext cx="662788" cy="32923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577904" y="3814399"/>
            <a:ext cx="662788" cy="32923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787611" y="4292538"/>
            <a:ext cx="2496065" cy="32923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779373" y="5099878"/>
            <a:ext cx="2397212" cy="32923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92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1660935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20">
            <a:extLst>
              <a:ext uri="{FF2B5EF4-FFF2-40B4-BE49-F238E27FC236}">
                <a16:creationId xmlns="" xmlns:a16="http://schemas.microsoft.com/office/drawing/2014/main" id="{F2228658-498D-4D6D-8826-F1777750044C}"/>
              </a:ext>
            </a:extLst>
          </p:cNvPr>
          <p:cNvSpPr/>
          <p:nvPr/>
        </p:nvSpPr>
        <p:spPr>
          <a:xfrm>
            <a:off x="1874834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EFA84352-9CD0-4C2D-B60F-3528A02ED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71" y="1154474"/>
            <a:ext cx="647700" cy="16479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총알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44916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‘총알’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스페이스바를 눌러 총알을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발사합니다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총알이 발사되면 안 되는 경우가 있기 때문에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홀드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이용해서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일 때만 복제되도록 하고 복제되면 비행기에서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출발해서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오른쪽으로 나가도록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복제와 움직임 블록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패턴은 동일합니다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지문을 잘 따라서 코딩해보세요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총알 복제와 발사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04" y="2948917"/>
            <a:ext cx="6421037" cy="11095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04" y="4132062"/>
            <a:ext cx="6421042" cy="235111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7641075" y="4450997"/>
            <a:ext cx="4118636" cy="1941565"/>
            <a:chOff x="3932727" y="4627001"/>
            <a:chExt cx="11384088" cy="1012771"/>
          </a:xfrm>
        </p:grpSpPr>
        <p:sp>
          <p:nvSpPr>
            <p:cNvPr id="24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19" y="4770333"/>
              <a:ext cx="11351696" cy="869439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7716356" y="4742113"/>
            <a:ext cx="4043355" cy="165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반복문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안에서 ‘만약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~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이라면’ 조건이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2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개가 들어가야 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비행기 앞에서 나가려면 비행기 위치로 이동 후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x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좌표를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30’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만큼 바꿔야 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오른쪽 끝은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x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240’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으로 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총알이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5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개의 적들 중 하나라도 닿으면 복제본을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삭제해야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하는 부분은 ‘또는’ 블록을 사용합니다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469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188F2621-11FA-4EFA-8CE3-6C0711FD2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883454"/>
            <a:ext cx="7565482" cy="3718989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5DFCF48-619D-4BD8-B542-97EC0C70E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190" y="2315090"/>
            <a:ext cx="1830015" cy="22101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EFA84352-9CD0-4C2D-B60F-3528A02ED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71" y="1154474"/>
            <a:ext cx="647700" cy="16479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총알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총알 복제와 발사</a:t>
            </a:r>
          </a:p>
        </p:txBody>
      </p:sp>
      <p:pic>
        <p:nvPicPr>
          <p:cNvPr id="18" name="그림 17" descr="스크린샷, 건물이(가) 표시된 사진&#10;&#10;자동 생성된 설명">
            <a:extLst>
              <a:ext uri="{FF2B5EF4-FFF2-40B4-BE49-F238E27FC236}">
                <a16:creationId xmlns="" xmlns:a16="http://schemas.microsoft.com/office/drawing/2014/main" id="{E9A99B3B-A9D3-4EC9-A39E-BAE27ADF9A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076" y="1519758"/>
            <a:ext cx="2833892" cy="2279958"/>
          </a:xfrm>
          <a:prstGeom prst="rect">
            <a:avLst/>
          </a:prstGeom>
        </p:spPr>
      </p:pic>
      <p:sp>
        <p:nvSpPr>
          <p:cNvPr id="1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15439" y="5173641"/>
            <a:ext cx="7327199" cy="963547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104535" y="3804395"/>
            <a:ext cx="1523335" cy="265469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2838858" y="3850714"/>
            <a:ext cx="422304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모양으로 바꾸기’ 블록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안에 변수를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넣어 사용할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이때 변수값은 모양의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이름이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아닌 모양 번호 값입니다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29" name="직선 화살표 연결선 28"/>
          <p:cNvCxnSpPr>
            <a:stCxn id="16" idx="3"/>
            <a:endCxn id="17" idx="1"/>
          </p:cNvCxnSpPr>
          <p:nvPr/>
        </p:nvCxnSpPr>
        <p:spPr>
          <a:xfrm>
            <a:off x="2627870" y="3937130"/>
            <a:ext cx="210988" cy="2598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539712" y="2316389"/>
            <a:ext cx="2569542" cy="1250595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6057911" y="2008140"/>
            <a:ext cx="213337" cy="3234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986333" y="1348592"/>
            <a:ext cx="323069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블록에 사용된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조건문은 ‘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그리고’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블록으로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연결하여 하나의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조건문으로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사용해도 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7405370" y="2330707"/>
            <a:ext cx="392621" cy="2138465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542638" y="5663652"/>
            <a:ext cx="2113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8780921" y="4717239"/>
            <a:ext cx="305912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이런 형태의 많은 조건이 필요하고 동일한 조건이 추가될 가능성이 있는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경우는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변수를 만들어 사용할 수 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변수를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라 하면 처음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으로정하고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각 조건이 만족할 때만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정한 후 마지막에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a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이라면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 삭제하는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형태로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코딩할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수 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4891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1660935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20">
            <a:extLst>
              <a:ext uri="{FF2B5EF4-FFF2-40B4-BE49-F238E27FC236}">
                <a16:creationId xmlns="" xmlns:a16="http://schemas.microsoft.com/office/drawing/2014/main" id="{F2228658-498D-4D6D-8826-F1777750044C}"/>
              </a:ext>
            </a:extLst>
          </p:cNvPr>
          <p:cNvSpPr/>
          <p:nvPr/>
        </p:nvSpPr>
        <p:spPr>
          <a:xfrm>
            <a:off x="1874834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개체이(가) 표시된 사진&#10;&#10;자동 생성된 설명">
            <a:extLst>
              <a:ext uri="{FF2B5EF4-FFF2-40B4-BE49-F238E27FC236}">
                <a16:creationId xmlns="" xmlns:a16="http://schemas.microsoft.com/office/drawing/2014/main" id="{4750EE13-8AAC-4BBB-B909-C5181E064A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10" y="938947"/>
            <a:ext cx="539421" cy="52531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동전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449165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‘동전’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이전 러닝프렌즈 게임에서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사용한 그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비슷한 형태로 동전이 나오도록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동전 복제와 움직임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19" y="2394776"/>
            <a:ext cx="6186617" cy="11130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19" y="3748215"/>
            <a:ext cx="6186616" cy="2252031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7511261" y="4395977"/>
            <a:ext cx="4330336" cy="1604269"/>
            <a:chOff x="3932727" y="4627001"/>
            <a:chExt cx="11979725" cy="836828"/>
          </a:xfrm>
        </p:grpSpPr>
        <p:sp>
          <p:nvSpPr>
            <p:cNvPr id="33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20" y="4770333"/>
              <a:ext cx="11947332" cy="693496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7558258" y="4667415"/>
            <a:ext cx="426303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3’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초 후에 반복문이 시작되고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5~10’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은 무작위 수를 의미합니다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오른쪽 끝은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x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300’,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왼쪽 끝은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-300’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으로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마지막 지문은 왼쪽 끝으로 갈 때까지 반복한 후에 반복이 끝나면 복제본을 삭제한다는 것을 의미합니다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3765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5E8F5E19-A369-46DB-BDA9-3C5AEE372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962539"/>
            <a:ext cx="3212825" cy="2461180"/>
          </a:xfrm>
          <a:prstGeom prst="rect">
            <a:avLst/>
          </a:prstGeom>
        </p:spPr>
      </p:pic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FA9D05E-B86F-41A9-978F-B9F632B09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44" y="1962539"/>
            <a:ext cx="3986316" cy="4603018"/>
          </a:xfrm>
          <a:prstGeom prst="rect">
            <a:avLst/>
          </a:prstGeom>
        </p:spPr>
      </p:pic>
      <p:pic>
        <p:nvPicPr>
          <p:cNvPr id="9" name="그림 8" descr="개체이(가) 표시된 사진&#10;&#10;자동 생성된 설명">
            <a:extLst>
              <a:ext uri="{FF2B5EF4-FFF2-40B4-BE49-F238E27FC236}">
                <a16:creationId xmlns="" xmlns:a16="http://schemas.microsoft.com/office/drawing/2014/main" id="{4750EE13-8AAC-4BBB-B909-C5181E064A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10" y="938947"/>
            <a:ext cx="539421" cy="5253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동전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동전 복제와 움직임</a:t>
            </a:r>
          </a:p>
        </p:txBody>
      </p:sp>
      <p:sp>
        <p:nvSpPr>
          <p:cNvPr id="1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69292" y="2873519"/>
            <a:ext cx="2920689" cy="1303065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729636" y="4176584"/>
            <a:ext cx="8238" cy="4464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1269291" y="4623057"/>
            <a:ext cx="292068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계속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반복문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안에서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기다리기가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먼저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와도 괜찮습니다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마찬가지로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5~10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 반복문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안에서도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0.3’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기다리기가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만들기 앞에 와도 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8592728" y="5302454"/>
            <a:ext cx="319561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혹시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러닝프렌즈의 동전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때보다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어렵게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느껴지진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않았나요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 지문이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정확하게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설명하지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않았고 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번에 비행기에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닿았을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 효과까지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모두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주어졌기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때문입니다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096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05735FE8-5522-4B96-BFE6-6077D689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 습 목 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9CC3A79-AEE1-438A-83B3-FA746E668466}"/>
              </a:ext>
            </a:extLst>
          </p:cNvPr>
          <p:cNvSpPr/>
          <p:nvPr/>
        </p:nvSpPr>
        <p:spPr>
          <a:xfrm>
            <a:off x="824575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B781982-21F2-43E4-A5D2-02A4C598189B}"/>
              </a:ext>
            </a:extLst>
          </p:cNvPr>
          <p:cNvSpPr/>
          <p:nvPr/>
        </p:nvSpPr>
        <p:spPr>
          <a:xfrm>
            <a:off x="4462722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6D3DEF7-147A-42DF-A71C-7A65C86CB7EE}"/>
              </a:ext>
            </a:extLst>
          </p:cNvPr>
          <p:cNvSpPr/>
          <p:nvPr/>
        </p:nvSpPr>
        <p:spPr>
          <a:xfrm>
            <a:off x="8094171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B489991-5700-4E41-834E-650CD2F8A8C1}"/>
              </a:ext>
            </a:extLst>
          </p:cNvPr>
          <p:cNvSpPr txBox="1"/>
          <p:nvPr/>
        </p:nvSpPr>
        <p:spPr>
          <a:xfrm>
            <a:off x="1184167" y="3157012"/>
            <a:ext cx="2467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변수를 </a:t>
            </a:r>
            <a:r>
              <a:rPr lang="ko-KR" altLang="en-US" sz="3000" spc="-15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이용하여 특정 기능을 </a:t>
            </a:r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활성화하고 신호를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705779C-2081-481E-BB7A-FAFFE0A46B5D}"/>
              </a:ext>
            </a:extLst>
          </p:cNvPr>
          <p:cNvSpPr txBox="1"/>
          <p:nvPr/>
        </p:nvSpPr>
        <p:spPr>
          <a:xfrm>
            <a:off x="824575" y="1915986"/>
            <a:ext cx="844041" cy="10911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01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E0792B-E910-4D49-A6F3-D70D605D665F}"/>
              </a:ext>
            </a:extLst>
          </p:cNvPr>
          <p:cNvSpPr txBox="1"/>
          <p:nvPr/>
        </p:nvSpPr>
        <p:spPr>
          <a:xfrm>
            <a:off x="4854151" y="3163780"/>
            <a:ext cx="2404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반복되어 사용되는 블록들을 함수로 만들어 활용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7D67E8-58DD-4D2D-ADF3-FE0699316906}"/>
              </a:ext>
            </a:extLst>
          </p:cNvPr>
          <p:cNvSpPr txBox="1"/>
          <p:nvPr/>
        </p:nvSpPr>
        <p:spPr>
          <a:xfrm>
            <a:off x="8359792" y="3116315"/>
            <a:ext cx="26630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spc="-150" dirty="0" err="1">
                <a:latin typeface="HG꼬딕씨 80g" panose="02020603020101020101" pitchFamily="18" charset="-127"/>
                <a:ea typeface="HG꼬딕씨 80g" panose="02020603020101020101" pitchFamily="18" charset="-127"/>
              </a:rPr>
              <a:t>복제본을</a:t>
            </a:r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 활용하여 원하는 방향</a:t>
            </a:r>
            <a:r>
              <a:rPr lang="en-US" altLang="ko-KR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,</a:t>
            </a:r>
            <a:r>
              <a:rPr lang="ko-KR" altLang="en-US" sz="3000" spc="-150">
                <a:latin typeface="HG꼬딕씨 80g" panose="02020603020101020101" pitchFamily="18" charset="-127"/>
                <a:ea typeface="HG꼬딕씨 80g" panose="02020603020101020101" pitchFamily="18" charset="-127"/>
              </a:rPr>
              <a:t>모양</a:t>
            </a:r>
            <a:r>
              <a:rPr lang="en-US" altLang="ko-KR" sz="3000" spc="-15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, </a:t>
            </a:r>
            <a:r>
              <a:rPr lang="ko-KR" altLang="en-US" sz="3000" spc="-15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개수</a:t>
            </a:r>
            <a:r>
              <a:rPr lang="en-US" altLang="ko-KR" sz="3000" spc="-15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, </a:t>
            </a:r>
            <a:r>
              <a:rPr lang="ko-KR" altLang="en-US" sz="3000" spc="-15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효과  등을 </a:t>
            </a:r>
            <a:r>
              <a:rPr lang="ko-KR" altLang="en-US" sz="3000" spc="-150">
                <a:latin typeface="HG꼬딕씨 80g" panose="02020603020101020101" pitchFamily="18" charset="-127"/>
                <a:ea typeface="HG꼬딕씨 80g" panose="02020603020101020101" pitchFamily="18" charset="-127"/>
              </a:rPr>
              <a:t>구현</a:t>
            </a:r>
            <a:endParaRPr lang="ko-KR" altLang="en-US" sz="3000" spc="-15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EBE0023-F84F-40A5-AE1A-83AE703855AA}"/>
              </a:ext>
            </a:extLst>
          </p:cNvPr>
          <p:cNvSpPr txBox="1"/>
          <p:nvPr/>
        </p:nvSpPr>
        <p:spPr>
          <a:xfrm>
            <a:off x="4532270" y="1915986"/>
            <a:ext cx="9638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02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00F1D5A-4938-45C6-962A-8C26724D2CA7}"/>
              </a:ext>
            </a:extLst>
          </p:cNvPr>
          <p:cNvSpPr txBox="1"/>
          <p:nvPr/>
        </p:nvSpPr>
        <p:spPr>
          <a:xfrm>
            <a:off x="8218344" y="1915985"/>
            <a:ext cx="963868" cy="10911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03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21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1660935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20">
            <a:extLst>
              <a:ext uri="{FF2B5EF4-FFF2-40B4-BE49-F238E27FC236}">
                <a16:creationId xmlns="" xmlns:a16="http://schemas.microsoft.com/office/drawing/2014/main" id="{F2228658-498D-4D6D-8826-F1777750044C}"/>
              </a:ext>
            </a:extLst>
          </p:cNvPr>
          <p:cNvSpPr/>
          <p:nvPr/>
        </p:nvSpPr>
        <p:spPr>
          <a:xfrm>
            <a:off x="1874834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C37CD253-8465-44C2-B33B-C05BBE700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1" y="955886"/>
            <a:ext cx="495300" cy="561975"/>
          </a:xfrm>
          <a:prstGeom prst="rect">
            <a:avLst/>
          </a:prstGeom>
        </p:spPr>
      </p:pic>
      <p:pic>
        <p:nvPicPr>
          <p:cNvPr id="35" name="그림 34" descr="장치이(가) 표시된 사진&#10;&#10;자동 생성된 설명">
            <a:extLst>
              <a:ext uri="{FF2B5EF4-FFF2-40B4-BE49-F238E27FC236}">
                <a16:creationId xmlns="" xmlns:a16="http://schemas.microsoft.com/office/drawing/2014/main" id="{FCADF098-99DB-4727-9F41-E6AC59C24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98" y="4132378"/>
            <a:ext cx="1714501" cy="161128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지뢰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449165" cy="1030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‘지뢰’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지뢰의 블록도 형태는 복제되어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오른쪽에서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나와 왼쪽으로 움직이는 식으로 동일하지만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조건의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차이가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지뢰’는 중심점이 바깥에 있어 중심점을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기준으로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원을 그리면서 이동하게 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가장 점수가 낮은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적이지만 피하거나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맞추기가 어려운 적입니다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지뢰 복제와 움직임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83" y="2936226"/>
            <a:ext cx="3514210" cy="1060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633" y="2895036"/>
            <a:ext cx="3788914" cy="362960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8566058" y="5111965"/>
            <a:ext cx="3279953" cy="1345181"/>
            <a:chOff x="3932727" y="4627001"/>
            <a:chExt cx="9073878" cy="701681"/>
          </a:xfrm>
        </p:grpSpPr>
        <p:sp>
          <p:nvSpPr>
            <p:cNvPr id="27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20" y="4770333"/>
              <a:ext cx="9041485" cy="558349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8613055" y="5383403"/>
            <a:ext cx="3232955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오른쪽 끝은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x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300’,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왼쪽 끝은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-300’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으로 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밑줄 친 지문은 ‘만약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~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이라면’ 조건 안에 해당 블록이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하나만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들어가는 </a:t>
            </a:r>
            <a:r>
              <a:rPr lang="ko-KR" altLang="en-US" sz="1350" spc="-5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조건문입니다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sp>
        <p:nvSpPr>
          <p:cNvPr id="3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063583" y="4864991"/>
            <a:ext cx="435704" cy="464629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729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14" name="그림 13" descr="스크린샷, 실내이(가) 표시된 사진&#10;&#10;자동 생성된 설명">
            <a:extLst>
              <a:ext uri="{FF2B5EF4-FFF2-40B4-BE49-F238E27FC236}">
                <a16:creationId xmlns="" xmlns:a16="http://schemas.microsoft.com/office/drawing/2014/main" id="{1D11F39E-D071-40B2-A162-F941C7EF2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62540"/>
            <a:ext cx="5657335" cy="4606854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9EE54BB-FB41-4054-87F2-DDA3045081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962539"/>
            <a:ext cx="2829672" cy="21804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C37CD253-8465-44C2-B33B-C05BBE700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71" y="955886"/>
            <a:ext cx="495300" cy="56197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지뢰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지뢰 복제와 움직임</a:t>
            </a:r>
          </a:p>
        </p:txBody>
      </p:sp>
      <p:sp>
        <p:nvSpPr>
          <p:cNvPr id="1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407909" y="3656115"/>
            <a:ext cx="4027637" cy="611086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7046264" y="4257162"/>
            <a:ext cx="680828" cy="4054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727092" y="4389245"/>
            <a:ext cx="397626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무적 효과가 없는 상태에서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비행기에 닿으면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생명력을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더해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생명력을 줄이는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줍니다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이후 효과는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총알이나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파이어에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닿았을 때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동일함으로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조건엔 생명력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줄이는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하나만 들어갑니다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522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Debugging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2175840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20">
            <a:extLst>
              <a:ext uri="{FF2B5EF4-FFF2-40B4-BE49-F238E27FC236}">
                <a16:creationId xmlns="" xmlns:a16="http://schemas.microsoft.com/office/drawing/2014/main" id="{F2228658-498D-4D6D-8826-F1777750044C}"/>
              </a:ext>
            </a:extLst>
          </p:cNvPr>
          <p:cNvSpPr/>
          <p:nvPr/>
        </p:nvSpPr>
        <p:spPr>
          <a:xfrm>
            <a:off x="2389739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45DE1319-D914-4199-BF04-984B86A8C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47" y="954911"/>
            <a:ext cx="618820" cy="563925"/>
          </a:xfrm>
          <a:prstGeom prst="rect">
            <a:avLst/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04622AD-194A-4A5F-A7B9-B4234147B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89" y="1926336"/>
            <a:ext cx="6107373" cy="467217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9957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적기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433024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오른쪽에서 왼쪽으로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직선으로 움직이는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지뢰와 비슷한 형태와 비슷한 조건을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가지고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오른쪽에서 나와 왼쪽으로 움직이다가 파이어나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비행기나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총알에 닿았을 때 효과를 주고 무적 상태가 아닐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닿으면 생명력을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줄여야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미션은 디버깅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잘못된 부분을 찾아 변경해주세요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endParaRPr lang="en-US" altLang="ko-KR" sz="1400" spc="-50" dirty="0" smtClean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spc="-50" dirty="0" smtClean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(</a:t>
            </a:r>
            <a:r>
              <a:rPr lang="ko-KR" altLang="en-US" sz="1400" spc="-50" smtClean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잘못된 </a:t>
            </a:r>
            <a:r>
              <a:rPr lang="ko-KR" altLang="en-US" sz="1400" spc="-5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부분은 </a:t>
            </a:r>
            <a:r>
              <a:rPr lang="en-US" altLang="ko-KR" sz="1400" spc="-50" dirty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</a:t>
            </a:r>
            <a:r>
              <a:rPr lang="ko-KR" altLang="en-US" sz="1400" spc="-50" smtClean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군데입니다</a:t>
            </a:r>
            <a:r>
              <a:rPr lang="en-US" altLang="ko-KR" sz="1400" spc="-50" dirty="0" smtClean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.)</a:t>
            </a:r>
            <a:endParaRPr lang="en-US" altLang="ko-KR" sz="1400" spc="-50" dirty="0">
              <a:solidFill>
                <a:schemeClr val="accent2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적기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1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복제와 움직임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15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미션확인</a:t>
            </a:r>
            <a:endParaRPr lang="ko-KR" altLang="en-US" dirty="0"/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53ECF83F-508B-414E-B55E-6103B3BB4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4" y="1867393"/>
            <a:ext cx="6191568" cy="476274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D8656C9B-43F1-41B4-A14A-6BA0CEA3A56A}"/>
              </a:ext>
            </a:extLst>
          </p:cNvPr>
          <p:cNvSpPr/>
          <p:nvPr/>
        </p:nvSpPr>
        <p:spPr>
          <a:xfrm>
            <a:off x="5470246" y="4248765"/>
            <a:ext cx="643905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 smtClean="0">
                <a:solidFill>
                  <a:srgbClr val="C0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➊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끝으로 이동하기 때문에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-300’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작아야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C0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➋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이동하기 때문에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좌표를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-15’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움직입니다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C0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➌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파이어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 중에 하나라도 닿으면 효과를 내야 함으로 ‘또는’ 블록을 사용합니다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C0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➍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생명력을 줄여야 하니까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더합니다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C0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➎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투명도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계속 추가로 줘야 하기 때문에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주기’ 블록을 사용합니다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45DE1319-D914-4199-BF04-984B86A8C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47" y="954911"/>
            <a:ext cx="618820" cy="56392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9957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적기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적기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1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복제와 움직임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554397" y="2721692"/>
            <a:ext cx="205280" cy="22745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241359" y="2957384"/>
            <a:ext cx="313038" cy="22745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669868" y="3220994"/>
            <a:ext cx="404639" cy="22745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310064" y="3734577"/>
            <a:ext cx="260809" cy="22745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440468" y="5134534"/>
            <a:ext cx="821716" cy="22745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3BAECEFE-30ED-4B13-A4DD-E69E7AEC9F52}"/>
              </a:ext>
            </a:extLst>
          </p:cNvPr>
          <p:cNvSpPr/>
          <p:nvPr/>
        </p:nvSpPr>
        <p:spPr>
          <a:xfrm>
            <a:off x="2892515" y="5466180"/>
            <a:ext cx="166751" cy="1632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200" b="1"/>
          </a:p>
        </p:txBody>
      </p:sp>
      <p:cxnSp>
        <p:nvCxnSpPr>
          <p:cNvPr id="3" name="직선 연결선 2"/>
          <p:cNvCxnSpPr>
            <a:endCxn id="41" idx="0"/>
          </p:cNvCxnSpPr>
          <p:nvPr/>
        </p:nvCxnSpPr>
        <p:spPr>
          <a:xfrm>
            <a:off x="2975890" y="5382341"/>
            <a:ext cx="1" cy="8383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BAECEFE-30ED-4B13-A4DD-E69E7AEC9F52}"/>
              </a:ext>
            </a:extLst>
          </p:cNvPr>
          <p:cNvSpPr/>
          <p:nvPr/>
        </p:nvSpPr>
        <p:spPr>
          <a:xfrm>
            <a:off x="2357092" y="4054108"/>
            <a:ext cx="166751" cy="1632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4</a:t>
            </a:r>
            <a:endParaRPr lang="ko-KR" altLang="en-US" sz="1200" b="1"/>
          </a:p>
        </p:txBody>
      </p:sp>
      <p:cxnSp>
        <p:nvCxnSpPr>
          <p:cNvPr id="43" name="직선 연결선 42"/>
          <p:cNvCxnSpPr>
            <a:endCxn id="42" idx="0"/>
          </p:cNvCxnSpPr>
          <p:nvPr/>
        </p:nvCxnSpPr>
        <p:spPr>
          <a:xfrm>
            <a:off x="2440467" y="3970269"/>
            <a:ext cx="1" cy="8383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3BAECEFE-30ED-4B13-A4DD-E69E7AEC9F52}"/>
              </a:ext>
            </a:extLst>
          </p:cNvPr>
          <p:cNvSpPr/>
          <p:nvPr/>
        </p:nvSpPr>
        <p:spPr>
          <a:xfrm>
            <a:off x="4788811" y="3005650"/>
            <a:ext cx="166751" cy="1632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3</a:t>
            </a:r>
            <a:endParaRPr lang="ko-KR" altLang="en-US" sz="1200" b="1"/>
          </a:p>
        </p:txBody>
      </p:sp>
      <p:cxnSp>
        <p:nvCxnSpPr>
          <p:cNvPr id="45" name="직선 연결선 44"/>
          <p:cNvCxnSpPr>
            <a:stCxn id="32" idx="0"/>
            <a:endCxn id="44" idx="4"/>
          </p:cNvCxnSpPr>
          <p:nvPr/>
        </p:nvCxnSpPr>
        <p:spPr>
          <a:xfrm flipH="1" flipV="1">
            <a:off x="4872187" y="3168898"/>
            <a:ext cx="1" cy="520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3BAECEFE-30ED-4B13-A4DD-E69E7AEC9F52}"/>
              </a:ext>
            </a:extLst>
          </p:cNvPr>
          <p:cNvSpPr/>
          <p:nvPr/>
        </p:nvSpPr>
        <p:spPr>
          <a:xfrm>
            <a:off x="2310064" y="3268677"/>
            <a:ext cx="166751" cy="1632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200" b="1"/>
          </a:p>
        </p:txBody>
      </p:sp>
      <p:cxnSp>
        <p:nvCxnSpPr>
          <p:cNvPr id="47" name="직선 연결선 46"/>
          <p:cNvCxnSpPr>
            <a:endCxn id="46" idx="0"/>
          </p:cNvCxnSpPr>
          <p:nvPr/>
        </p:nvCxnSpPr>
        <p:spPr>
          <a:xfrm>
            <a:off x="2393439" y="3184838"/>
            <a:ext cx="1" cy="8383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3BAECEFE-30ED-4B13-A4DD-E69E7AEC9F52}"/>
              </a:ext>
            </a:extLst>
          </p:cNvPr>
          <p:cNvSpPr/>
          <p:nvPr/>
        </p:nvSpPr>
        <p:spPr>
          <a:xfrm>
            <a:off x="2570873" y="2488538"/>
            <a:ext cx="166751" cy="1632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sz="1200" b="1"/>
          </a:p>
        </p:txBody>
      </p:sp>
      <p:cxnSp>
        <p:nvCxnSpPr>
          <p:cNvPr id="49" name="직선 연결선 48"/>
          <p:cNvCxnSpPr>
            <a:endCxn id="48" idx="4"/>
          </p:cNvCxnSpPr>
          <p:nvPr/>
        </p:nvCxnSpPr>
        <p:spPr>
          <a:xfrm flipH="1" flipV="1">
            <a:off x="2654249" y="2651786"/>
            <a:ext cx="1" cy="520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18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5AB82E3-707B-4985-A958-1121475A8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61" y="1971362"/>
            <a:ext cx="5988095" cy="4606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5DE1319-D914-4199-BF04-984B86A8C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47" y="954911"/>
            <a:ext cx="618820" cy="5639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9957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적기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45773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다시 살펴 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지뢰’ 오브젝트와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비교해보면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파이어나 비행기나 총알에 맞았을 때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공통적으로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내는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부분이 있는 것을 확인할 수 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앞으로 만들 ‘적기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에서도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사용하게 될 이 블록들을 함수로 만들어 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함수는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여러 오브젝트들에서 같이 사용하기 때문에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다른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오브젝트에서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만들어도 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적기 효과 공통 함수 만들기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104905" y="4117434"/>
            <a:ext cx="3030858" cy="187147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77156" y="5585010"/>
            <a:ext cx="4586385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해당 표시된 블록들이 공통적인 부분인데 ‘적기’와 ‘지뢰’ 오브젝트가 다른 부분이 하나 있습니다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인데 이걸 입력값으로 받아서 처리합니다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51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BBBD1EB-1B4F-40DD-B893-22A7AD77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22" y="2584304"/>
            <a:ext cx="3104299" cy="497225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AE99EDF-AD08-4CB4-BF05-FE0A2C762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962538"/>
            <a:ext cx="1546222" cy="4465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68348D31-1FE3-468F-A52D-8D253FF93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0" y="2608378"/>
            <a:ext cx="2070127" cy="122977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1ED68F90-C3AB-44D5-8FFC-E62AED80D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12" y="3336456"/>
            <a:ext cx="4115722" cy="25740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45DE1319-D914-4199-BF04-984B86A8C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47" y="954911"/>
            <a:ext cx="618820" cy="56392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9957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적기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적기 효과 공통 함수 만들기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C37CD253-8465-44C2-B33B-C05BBE700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175" y="2564272"/>
            <a:ext cx="495300" cy="56197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2021572"/>
            <a:ext cx="1774472" cy="1314884"/>
            <a:chOff x="9892146" y="254876"/>
            <a:chExt cx="2022765" cy="113057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지뢰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074078" y="2653117"/>
            <a:ext cx="900939" cy="25289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/>
          <p:cNvCxnSpPr>
            <a:stCxn id="30" idx="2"/>
            <a:endCxn id="32" idx="0"/>
          </p:cNvCxnSpPr>
          <p:nvPr/>
        </p:nvCxnSpPr>
        <p:spPr>
          <a:xfrm flipH="1">
            <a:off x="4870840" y="2906011"/>
            <a:ext cx="653708" cy="8497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404132" y="3755767"/>
            <a:ext cx="933415" cy="262122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821550" y="6069640"/>
            <a:ext cx="9145583" cy="362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함수 정의하기 아래에 반복해서 사용할 블록들을 복사해서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붙여 넣고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입력값으로 사용할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값에 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문자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/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숫자값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넣습니다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063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28" name="그림 27" descr="스크린샷, 모니터이(가) 표시된 사진&#10;&#10;자동 생성된 설명">
            <a:extLst>
              <a:ext uri="{FF2B5EF4-FFF2-40B4-BE49-F238E27FC236}">
                <a16:creationId xmlns="" xmlns:a16="http://schemas.microsoft.com/office/drawing/2014/main" id="{315D6077-37EA-45D6-B083-E71CA2C8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33" y="3441189"/>
            <a:ext cx="5258149" cy="2862820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88C49C3-D199-42AC-A42D-2F80CEE11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91" y="1908761"/>
            <a:ext cx="5258148" cy="28553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45DE1319-D914-4199-BF04-984B86A8C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47" y="955710"/>
            <a:ext cx="618820" cy="56392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913"/>
            <a:ext cx="1774472" cy="1314884"/>
            <a:chOff x="9892146" y="254876"/>
            <a:chExt cx="2022765" cy="11305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9957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적기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C37CD253-8465-44C2-B33B-C05BBE700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175" y="2564272"/>
            <a:ext cx="495300" cy="56197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2021572"/>
            <a:ext cx="1774472" cy="1314884"/>
            <a:chOff x="9892146" y="254876"/>
            <a:chExt cx="2022765" cy="113057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지뢰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적기 효과 공통 함수 만들기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7DD6197-5B55-4AE8-B30B-87B6E2B0B03F}"/>
              </a:ext>
            </a:extLst>
          </p:cNvPr>
          <p:cNvSpPr/>
          <p:nvPr/>
        </p:nvSpPr>
        <p:spPr>
          <a:xfrm>
            <a:off x="3143320" y="4872599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</a:t>
            </a:r>
            <a:r>
              <a:rPr lang="en-US" altLang="ko-KR" sz="1200" spc="1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7DD6197-5B55-4AE8-B30B-87B6E2B0B03F}"/>
              </a:ext>
            </a:extLst>
          </p:cNvPr>
          <p:cNvSpPr/>
          <p:nvPr/>
        </p:nvSpPr>
        <p:spPr>
          <a:xfrm>
            <a:off x="8804715" y="6359316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-5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지뢰</a:t>
            </a:r>
            <a:endParaRPr lang="en-US" altLang="ko-KR" sz="1200" spc="-5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92911" y="3995885"/>
            <a:ext cx="857166" cy="25289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746360" y="5594026"/>
            <a:ext cx="857166" cy="25289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813312" y="5666819"/>
            <a:ext cx="520854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만들어진 ‘폭발’ 함수 블록을 ‘지뢰’와 ‘적기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해당 위치에 기존 블록들과 바꾸어 넣습니다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092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‘하트’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이전 게임 러닝프렌즈에서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만들었던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 하트가 생각나나요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비슷한 형태로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따라 ‘하트’ 오브젝트를 복제해서 표시해줍니다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러닝프렌즈와 유사하나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조금은 다른 형태로 구현되니 어떤 부분이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다른지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비교해보세요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1530481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20">
            <a:extLst>
              <a:ext uri="{FF2B5EF4-FFF2-40B4-BE49-F238E27FC236}">
                <a16:creationId xmlns="" xmlns:a16="http://schemas.microsoft.com/office/drawing/2014/main" id="{F2228658-498D-4D6D-8826-F1777750044C}"/>
              </a:ext>
            </a:extLst>
          </p:cNvPr>
          <p:cNvSpPr/>
          <p:nvPr/>
        </p:nvSpPr>
        <p:spPr>
          <a:xfrm>
            <a:off x="1744380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6C38121F-FD2D-46CF-9726-452DEB17C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962" y="1061041"/>
            <a:ext cx="404946" cy="3516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하트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하트 생명력 표시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60" y="2873483"/>
            <a:ext cx="5933237" cy="13035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60" y="4672365"/>
            <a:ext cx="5933239" cy="172843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77156" y="4231463"/>
            <a:ext cx="6609893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[VL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생명번호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‘하트’ 오브젝트에서만 사용하는 로컬 변수로 각각의 하트 복제본에 번호를 부여합니다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7116266" y="4623878"/>
            <a:ext cx="4688555" cy="1839773"/>
            <a:chOff x="3932727" y="4627001"/>
            <a:chExt cx="12970727" cy="959673"/>
          </a:xfrm>
        </p:grpSpPr>
        <p:sp>
          <p:nvSpPr>
            <p:cNvPr id="51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17" y="4770333"/>
              <a:ext cx="12938337" cy="816341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7163263" y="4895316"/>
            <a:ext cx="4540094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하트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_2]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모양은 하트가 빨간색에서 회색으로 없어진 듯한 모양으로 바뀝니다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하트 복제본의 위치를 계산하는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식은 다음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블록 이미지를 참조하세요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C536D871-C2D8-4EFD-AB28-53877FE81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43" y="6041569"/>
            <a:ext cx="3195514" cy="2677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07BD7AD0-B51B-4E37-81E0-675803D7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15" y="5927577"/>
            <a:ext cx="262527" cy="22798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294AD370-8FB2-46B3-BEFC-8202102ED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79" y="5922520"/>
            <a:ext cx="303979" cy="26943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F853ED4D-7169-41A5-A6E0-1D2382AD6859}"/>
              </a:ext>
            </a:extLst>
          </p:cNvPr>
          <p:cNvSpPr/>
          <p:nvPr/>
        </p:nvSpPr>
        <p:spPr>
          <a:xfrm>
            <a:off x="7256628" y="6117401"/>
            <a:ext cx="59412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-2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하트</a:t>
            </a:r>
            <a:r>
              <a:rPr lang="en-US" altLang="ko-KR" sz="1100" spc="-2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_</a:t>
            </a:r>
            <a:r>
              <a:rPr lang="en-US" altLang="ko-KR" sz="1100" spc="-2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1</a:t>
            </a:r>
            <a:endParaRPr lang="en-US" altLang="ko-KR" sz="1100" spc="-2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F853ED4D-7169-41A5-A6E0-1D2382AD6859}"/>
              </a:ext>
            </a:extLst>
          </p:cNvPr>
          <p:cNvSpPr/>
          <p:nvPr/>
        </p:nvSpPr>
        <p:spPr>
          <a:xfrm>
            <a:off x="7862965" y="6113883"/>
            <a:ext cx="594127" cy="321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-2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하트</a:t>
            </a:r>
            <a:r>
              <a:rPr lang="en-US" altLang="ko-KR" sz="1100" spc="-2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_2</a:t>
            </a:r>
            <a:endParaRPr lang="en-US" altLang="ko-KR" sz="1100" spc="-2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F853ED4D-7169-41A5-A6E0-1D2382AD6859}"/>
              </a:ext>
            </a:extLst>
          </p:cNvPr>
          <p:cNvSpPr/>
          <p:nvPr/>
        </p:nvSpPr>
        <p:spPr>
          <a:xfrm>
            <a:off x="7673781" y="5840427"/>
            <a:ext cx="375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20" dirty="0" smtClean="0">
                <a:solidFill>
                  <a:schemeClr val="accent5">
                    <a:lumMod val="7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&gt;&gt;</a:t>
            </a:r>
            <a:endParaRPr lang="en-US" altLang="ko-KR" sz="1100" b="1" spc="-20" dirty="0">
              <a:solidFill>
                <a:schemeClr val="accent5">
                  <a:lumMod val="75000"/>
                </a:schemeClr>
              </a:solidFill>
              <a:latin typeface="HG꼬딕씨_Pro 80g" panose="02020603020101020101" pitchFamily="18" charset="-127"/>
              <a:ea typeface="HG꼬딕씨_Pro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388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미션 </a:t>
            </a:r>
            <a:r>
              <a:rPr lang="en-US" altLang="ko-KR" dirty="0" smtClean="0"/>
              <a:t>plus</a:t>
            </a:r>
            <a:endParaRPr lang="ko-KR" altLang="en-US" dirty="0"/>
          </a:p>
        </p:txBody>
      </p: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264CB93-0C26-4B92-A749-9010A834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826105"/>
            <a:ext cx="4908765" cy="2564663"/>
          </a:xfrm>
          <a:prstGeom prst="rect">
            <a:avLst/>
          </a:prstGeom>
        </p:spPr>
      </p:pic>
      <p:pic>
        <p:nvPicPr>
          <p:cNvPr id="39" name="그림 38" descr="스크린샷, 모니터이(가) 표시된 사진&#10;&#10;자동 생성된 설명">
            <a:extLst>
              <a:ext uri="{FF2B5EF4-FFF2-40B4-BE49-F238E27FC236}">
                <a16:creationId xmlns="" xmlns:a16="http://schemas.microsoft.com/office/drawing/2014/main" id="{FB96FFA9-065D-41C0-955C-938DCEAF7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42" y="3349826"/>
            <a:ext cx="5017512" cy="31745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C38121F-FD2D-46CF-9726-452DEB17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962" y="1061041"/>
            <a:ext cx="404946" cy="35166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하트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하트 생명력 표시</a:t>
            </a:r>
          </a:p>
        </p:txBody>
      </p:sp>
      <p:sp>
        <p:nvSpPr>
          <p:cNvPr id="24" name="모서리가 둥근 직사각형 5">
            <a:extLst>
              <a:ext uri="{FF2B5EF4-FFF2-40B4-BE49-F238E27FC236}">
                <a16:creationId xmlns="" xmlns:a16="http://schemas.microsoft.com/office/drawing/2014/main" id="{503CE9CC-D6D0-443C-8CF6-31E01433381D}"/>
              </a:ext>
            </a:extLst>
          </p:cNvPr>
          <p:cNvSpPr/>
          <p:nvPr/>
        </p:nvSpPr>
        <p:spPr>
          <a:xfrm>
            <a:off x="2456934" y="3178144"/>
            <a:ext cx="1118288" cy="298224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="" xmlns:a16="http://schemas.microsoft.com/office/drawing/2014/main" id="{503CE9CC-D6D0-443C-8CF6-31E01433381D}"/>
              </a:ext>
            </a:extLst>
          </p:cNvPr>
          <p:cNvSpPr/>
          <p:nvPr/>
        </p:nvSpPr>
        <p:spPr>
          <a:xfrm>
            <a:off x="2605215" y="2893422"/>
            <a:ext cx="212126" cy="221818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5">
            <a:extLst>
              <a:ext uri="{FF2B5EF4-FFF2-40B4-BE49-F238E27FC236}">
                <a16:creationId xmlns="" xmlns:a16="http://schemas.microsoft.com/office/drawing/2014/main" id="{503CE9CC-D6D0-443C-8CF6-31E01433381D}"/>
              </a:ext>
            </a:extLst>
          </p:cNvPr>
          <p:cNvSpPr/>
          <p:nvPr/>
        </p:nvSpPr>
        <p:spPr>
          <a:xfrm>
            <a:off x="1232042" y="2595198"/>
            <a:ext cx="860369" cy="213905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5">
            <a:extLst>
              <a:ext uri="{FF2B5EF4-FFF2-40B4-BE49-F238E27FC236}">
                <a16:creationId xmlns="" xmlns:a16="http://schemas.microsoft.com/office/drawing/2014/main" id="{503CE9CC-D6D0-443C-8CF6-31E01433381D}"/>
              </a:ext>
            </a:extLst>
          </p:cNvPr>
          <p:cNvSpPr/>
          <p:nvPr/>
        </p:nvSpPr>
        <p:spPr>
          <a:xfrm>
            <a:off x="6903308" y="3740257"/>
            <a:ext cx="2677297" cy="27157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5">
            <a:extLst>
              <a:ext uri="{FF2B5EF4-FFF2-40B4-BE49-F238E27FC236}">
                <a16:creationId xmlns="" xmlns:a16="http://schemas.microsoft.com/office/drawing/2014/main" id="{503CE9CC-D6D0-443C-8CF6-31E01433381D}"/>
              </a:ext>
            </a:extLst>
          </p:cNvPr>
          <p:cNvSpPr/>
          <p:nvPr/>
        </p:nvSpPr>
        <p:spPr>
          <a:xfrm>
            <a:off x="7183395" y="4621706"/>
            <a:ext cx="2553729" cy="27157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5">
            <a:extLst>
              <a:ext uri="{FF2B5EF4-FFF2-40B4-BE49-F238E27FC236}">
                <a16:creationId xmlns="" xmlns:a16="http://schemas.microsoft.com/office/drawing/2014/main" id="{503CE9CC-D6D0-443C-8CF6-31E01433381D}"/>
              </a:ext>
            </a:extLst>
          </p:cNvPr>
          <p:cNvSpPr/>
          <p:nvPr/>
        </p:nvSpPr>
        <p:spPr>
          <a:xfrm>
            <a:off x="6903309" y="5498870"/>
            <a:ext cx="1911178" cy="59713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543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264CB93-0C26-4B92-A749-9010A834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826105"/>
            <a:ext cx="4908765" cy="2564663"/>
          </a:xfrm>
          <a:prstGeom prst="rect">
            <a:avLst/>
          </a:prstGeom>
        </p:spPr>
      </p:pic>
      <p:pic>
        <p:nvPicPr>
          <p:cNvPr id="39" name="그림 38" descr="스크린샷, 모니터이(가) 표시된 사진&#10;&#10;자동 생성된 설명">
            <a:extLst>
              <a:ext uri="{FF2B5EF4-FFF2-40B4-BE49-F238E27FC236}">
                <a16:creationId xmlns="" xmlns:a16="http://schemas.microsoft.com/office/drawing/2014/main" id="{FB96FFA9-065D-41C0-955C-938DCEAF7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42" y="3349826"/>
            <a:ext cx="5017512" cy="31745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C38121F-FD2D-46CF-9726-452DEB17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962" y="1061041"/>
            <a:ext cx="404946" cy="35166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하트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하트 생명력 표시</a:t>
            </a:r>
          </a:p>
        </p:txBody>
      </p:sp>
      <p:sp>
        <p:nvSpPr>
          <p:cNvPr id="1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128154" y="2545037"/>
            <a:ext cx="4757767" cy="1269082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>
            <a:stCxn id="18" idx="3"/>
          </p:cNvCxnSpPr>
          <p:nvPr/>
        </p:nvCxnSpPr>
        <p:spPr>
          <a:xfrm flipV="1">
            <a:off x="5885921" y="2841069"/>
            <a:ext cx="679636" cy="3385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6567616" y="2059233"/>
            <a:ext cx="404965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하트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복제본에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생명번호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에서부터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까지 복제본을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만들게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본 게임에서는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증가하는 기능이 없기 때문에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장면이 시작할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 한번만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만들면 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1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766940" y="4596714"/>
            <a:ext cx="3752779" cy="1672281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5808005" y="5519124"/>
            <a:ext cx="958935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1647568" y="4926611"/>
            <a:ext cx="416043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적기에 부딪쳐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줄면 그에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해당하는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하트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 사라진듯한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모양과 효과를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주고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충돌 신호를 보낸 후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코드를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멈춥니다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복제본을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삭제하지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않는 이유는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모양은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유지하되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반복해서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체크할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필요가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없어졌기 때문입니다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3734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스카이프렌즈1">
            <a:hlinkClick r:id="" action="ppaction://media"/>
            <a:extLst>
              <a:ext uri="{FF2B5EF4-FFF2-40B4-BE49-F238E27FC236}">
                <a16:creationId xmlns="" xmlns:a16="http://schemas.microsoft.com/office/drawing/2014/main" id="{4452922E-0424-4476-AABA-5AA66F6FD5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42703" y="1975251"/>
            <a:ext cx="7518400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CB8B7E4-2704-4A8D-9688-F7FB414F30D2}"/>
              </a:ext>
            </a:extLst>
          </p:cNvPr>
          <p:cNvSpPr txBox="1"/>
          <p:nvPr/>
        </p:nvSpPr>
        <p:spPr>
          <a:xfrm>
            <a:off x="4755638" y="723612"/>
            <a:ext cx="6985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비행기에서 총알을 </a:t>
            </a:r>
            <a:r>
              <a:rPr lang="ko-KR" altLang="en-US" dirty="0" smtClean="0">
                <a:latin typeface="HG꼬딕씨 20g" panose="02020603020101020101" pitchFamily="18" charset="-127"/>
                <a:ea typeface="HG꼬딕씨 20g" panose="02020603020101020101" pitchFamily="18" charset="-127"/>
              </a:rPr>
              <a:t>발사하여 여러 </a:t>
            </a:r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종류의 적 비행기를 물리치고 아이템을 획득해 총알을 업그레이드합니다</a:t>
            </a:r>
            <a:r>
              <a:rPr lang="en-US" altLang="ko-KR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. </a:t>
            </a: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특수 기능과 </a:t>
            </a:r>
            <a:r>
              <a:rPr lang="ko-KR" altLang="en-US" smtClean="0">
                <a:latin typeface="HG꼬딕씨 20g" panose="02020603020101020101" pitchFamily="18" charset="-127"/>
                <a:ea typeface="HG꼬딕씨 20g" panose="02020603020101020101" pitchFamily="18" charset="-127"/>
              </a:rPr>
              <a:t>무적 </a:t>
            </a:r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효과를 내고 생명력을 가진 적 비행기와 마지막 최종 </a:t>
            </a: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보스까지 </a:t>
            </a:r>
            <a:r>
              <a:rPr lang="ko-KR" altLang="en-US" smtClean="0">
                <a:latin typeface="HG꼬딕씨 20g" panose="02020603020101020101" pitchFamily="18" charset="-127"/>
                <a:ea typeface="HG꼬딕씨 20g" panose="02020603020101020101" pitchFamily="18" charset="-127"/>
              </a:rPr>
              <a:t>물리치는 비행전투 게임</a:t>
            </a:r>
            <a:endParaRPr lang="en-US" altLang="ko-KR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F16BE03C-2A8D-4F60-B4C7-DE93919C2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</p:spPr>
        <p:txBody>
          <a:bodyPr/>
          <a:lstStyle/>
          <a:p>
            <a:r>
              <a:rPr lang="ko-KR" altLang="en-US" dirty="0"/>
              <a:t>오늘의 작품</a:t>
            </a:r>
          </a:p>
        </p:txBody>
      </p:sp>
    </p:spTree>
    <p:extLst>
      <p:ext uri="{BB962C8B-B14F-4D97-AF65-F5344CB8AC3E}">
        <p14:creationId xmlns:p14="http://schemas.microsoft.com/office/powerpoint/2010/main" val="312813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1530481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20">
            <a:extLst>
              <a:ext uri="{FF2B5EF4-FFF2-40B4-BE49-F238E27FC236}">
                <a16:creationId xmlns="" xmlns:a16="http://schemas.microsoft.com/office/drawing/2014/main" id="{F2228658-498D-4D6D-8826-F1777750044C}"/>
              </a:ext>
            </a:extLst>
          </p:cNvPr>
          <p:cNvSpPr/>
          <p:nvPr/>
        </p:nvSpPr>
        <p:spPr>
          <a:xfrm>
            <a:off x="1744380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9B212383-F6A4-42F2-9BB3-0E0EA59E9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461" y="894594"/>
            <a:ext cx="835319" cy="68299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비행기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1030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다시 ‘비행기’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비행기가 적기와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충돌한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후의 처리와 다시 등장하는 효과를 내보도록 하겠습니다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이전 ‘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하트’ 오브젝트에서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비행기충돌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보냈습니다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보냈으면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받았을 때 블록이 있어야겠죠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비행기충돌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신호에서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사라지는 효과를 낸 후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비행기등장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보냅니다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비행기 충돌과 등장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44" y="2944486"/>
            <a:ext cx="6310183" cy="13647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44" y="4452950"/>
            <a:ext cx="6310183" cy="186058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7503023" y="4703267"/>
            <a:ext cx="4330336" cy="1604269"/>
            <a:chOff x="3932727" y="4627001"/>
            <a:chExt cx="11979725" cy="836828"/>
          </a:xfrm>
        </p:grpSpPr>
        <p:sp>
          <p:nvSpPr>
            <p:cNvPr id="27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20" y="4770333"/>
              <a:ext cx="11947332" cy="693496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7550020" y="4974705"/>
            <a:ext cx="426303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7’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번 반복 블록 안에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3’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개의 블록이 들어갑니다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그리고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15’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번 반복 안에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투명도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효과를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50’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만큼 주고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0.1’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초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기다린 후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다시 원래대로 돌린 후에도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0.1’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초 기다려야 반짝이는 효과를 줄 수 있습니다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6934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531027B1-4388-48F7-8BF2-372F2849F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71" y="1848273"/>
            <a:ext cx="3110839" cy="4675079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B52E6A41-2F40-486D-8A41-D87F355B0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6" y="1848273"/>
            <a:ext cx="2429755" cy="24384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9B212383-F6A4-42F2-9BB3-0E0EA59E9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461" y="894594"/>
            <a:ext cx="835319" cy="68299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비행기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비행기 충돌과 등장</a:t>
            </a:r>
          </a:p>
        </p:txBody>
      </p:sp>
      <p:sp>
        <p:nvSpPr>
          <p:cNvPr id="1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516974" y="2794865"/>
            <a:ext cx="2438830" cy="873665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/>
          <p:cNvCxnSpPr>
            <a:endCxn id="21" idx="1"/>
          </p:cNvCxnSpPr>
          <p:nvPr/>
        </p:nvCxnSpPr>
        <p:spPr>
          <a:xfrm flipV="1">
            <a:off x="5955804" y="3081656"/>
            <a:ext cx="672008" cy="150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6627812" y="2735407"/>
            <a:ext cx="242557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비행기가 다시 등장할 때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와 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총알스피드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값을 초기화합니다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516973" y="4222275"/>
            <a:ext cx="2727307" cy="2186763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stCxn id="25" idx="1"/>
          </p:cNvCxnSpPr>
          <p:nvPr/>
        </p:nvCxnSpPr>
        <p:spPr>
          <a:xfrm flipH="1" flipV="1">
            <a:off x="3113768" y="5315656"/>
            <a:ext cx="403205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90832" y="4597158"/>
            <a:ext cx="2314850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홀드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되었기 때문에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총알이 발사됩니다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반짝이는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내는 동안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무적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인 상태이고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효과가 끝나면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무적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70" y="4863366"/>
            <a:ext cx="2376460" cy="1587859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" idx="3"/>
            <a:endCxn id="23" idx="1"/>
          </p:cNvCxnSpPr>
          <p:nvPr/>
        </p:nvCxnSpPr>
        <p:spPr>
          <a:xfrm>
            <a:off x="9032030" y="5657296"/>
            <a:ext cx="232654" cy="5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264684" y="4866719"/>
            <a:ext cx="2597802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투명도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효과는 다음과 같이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준 후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-50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주는 형태로 사용해도 동일한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줍니다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이전에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투명도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사용했음으로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정한 후에 사용해야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717827" y="4934466"/>
            <a:ext cx="2314204" cy="1416908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6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1610383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20">
            <a:extLst>
              <a:ext uri="{FF2B5EF4-FFF2-40B4-BE49-F238E27FC236}">
                <a16:creationId xmlns="" xmlns:a16="http://schemas.microsoft.com/office/drawing/2014/main" id="{F2228658-498D-4D6D-8826-F1777750044C}"/>
              </a:ext>
            </a:extLst>
          </p:cNvPr>
          <p:cNvSpPr/>
          <p:nvPr/>
        </p:nvSpPr>
        <p:spPr>
          <a:xfrm>
            <a:off x="1824282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57D4518-2D4E-4B07-8175-B01BE97183F9}"/>
              </a:ext>
            </a:extLst>
          </p:cNvPr>
          <p:cNvSpPr/>
          <p:nvPr/>
        </p:nvSpPr>
        <p:spPr>
          <a:xfrm>
            <a:off x="10564913" y="701635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D404B76E-F52A-48C6-A657-C593B039A5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02" y="4162890"/>
            <a:ext cx="4144716" cy="2328525"/>
          </a:xfrm>
          <a:prstGeom prst="rect">
            <a:avLst/>
          </a:prstGeom>
        </p:spPr>
      </p:pic>
      <p:pic>
        <p:nvPicPr>
          <p:cNvPr id="2" name="녹화_2019_12_17_22_46_22_690">
            <a:hlinkClick r:id="" action="ppaction://media"/>
            <a:extLst>
              <a:ext uri="{FF2B5EF4-FFF2-40B4-BE49-F238E27FC236}">
                <a16:creationId xmlns="" xmlns:a16="http://schemas.microsoft.com/office/drawing/2014/main" id="{FCA6B9D8-A610-4AE3-99CC-B00D755F4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82345" y="4162889"/>
            <a:ext cx="4150161" cy="23285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무적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무적 효과를 좀 더 확실하게 표현하기 위해 효과가 발생할 때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텍스트로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무적 상태를 표시해 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무적’ 오브젝트를 선택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미션은 주어진 조건에 만족하도록 생각하여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조립해야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비행기 무적 효과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주기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402" y="2532038"/>
            <a:ext cx="7070516" cy="14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3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17" name="그림 16" descr="앉아있는이(가) 표시된 사진&#10;&#10;자동 생성된 설명">
            <a:extLst>
              <a:ext uri="{FF2B5EF4-FFF2-40B4-BE49-F238E27FC236}">
                <a16:creationId xmlns="" xmlns:a16="http://schemas.microsoft.com/office/drawing/2014/main" id="{0B0515EB-3D61-411E-B7E5-683852221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36" y="1845019"/>
            <a:ext cx="4401367" cy="467934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57D4518-2D4E-4B07-8175-B01BE97183F9}"/>
              </a:ext>
            </a:extLst>
          </p:cNvPr>
          <p:cNvSpPr/>
          <p:nvPr/>
        </p:nvSpPr>
        <p:spPr>
          <a:xfrm>
            <a:off x="10564913" y="701635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무적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비행기 무적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효과 </a:t>
            </a:r>
            <a:r>
              <a:rPr lang="ko-KR" altLang="en-US" sz="360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주기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408086" y="3241972"/>
            <a:ext cx="4056417" cy="2969358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784208" y="3023286"/>
            <a:ext cx="199684" cy="2066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4087356" y="2069446"/>
            <a:ext cx="2926253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무적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일 때 보이게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한 후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될 때까지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주는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구성입니다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되면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반복이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끝나고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모양을 숨깁니다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48" y="3102770"/>
            <a:ext cx="3441225" cy="3421598"/>
          </a:xfrm>
          <a:prstGeom prst="rect">
            <a:avLst/>
          </a:prstGeom>
        </p:spPr>
      </p:pic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007577" y="3163330"/>
            <a:ext cx="3273583" cy="3245708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9299531" y="4889519"/>
            <a:ext cx="231647" cy="119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531179" y="3805060"/>
            <a:ext cx="2265406" cy="2192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본 게임에서는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무적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은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아니면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값으로만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정하기 때문에 반복 안에서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무적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일 때 모양을 보이면서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주고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아니면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임으로 모양을 숨기는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식으로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작성해도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동일한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낼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 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713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1610383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20">
            <a:extLst>
              <a:ext uri="{FF2B5EF4-FFF2-40B4-BE49-F238E27FC236}">
                <a16:creationId xmlns="" xmlns:a16="http://schemas.microsoft.com/office/drawing/2014/main" id="{F2228658-498D-4D6D-8826-F1777750044C}"/>
              </a:ext>
            </a:extLst>
          </p:cNvPr>
          <p:cNvSpPr/>
          <p:nvPr/>
        </p:nvSpPr>
        <p:spPr>
          <a:xfrm>
            <a:off x="1824282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FE5D9ABE-D5FD-4777-8696-18CFC9B6D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523" y="1013209"/>
            <a:ext cx="799196" cy="396880"/>
          </a:xfrm>
          <a:prstGeom prst="rect">
            <a:avLst/>
          </a:prstGeom>
        </p:spPr>
      </p:pic>
      <p:pic>
        <p:nvPicPr>
          <p:cNvPr id="37" name="그림 3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525FAE7B-1F5E-465B-A0A0-815B0F7F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21" y="2509380"/>
            <a:ext cx="4730203" cy="1785297"/>
          </a:xfrm>
          <a:prstGeom prst="rect">
            <a:avLst/>
          </a:prstGeom>
        </p:spPr>
      </p:pic>
      <p:sp>
        <p:nvSpPr>
          <p:cNvPr id="39" name="포인트가 5개인 별 20">
            <a:extLst>
              <a:ext uri="{FF2B5EF4-FFF2-40B4-BE49-F238E27FC236}">
                <a16:creationId xmlns="" xmlns:a16="http://schemas.microsoft.com/office/drawing/2014/main" id="{3D2F30EF-5D55-4B6C-9EFB-E32F182A91C7}"/>
              </a:ext>
            </a:extLst>
          </p:cNvPr>
          <p:cNvSpPr/>
          <p:nvPr/>
        </p:nvSpPr>
        <p:spPr>
          <a:xfrm>
            <a:off x="2032131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913"/>
            <a:ext cx="1774472" cy="1314884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32470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적기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2’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비행기의 위치에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따라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방향을 바꾸는 영리한 적기입니다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 만드는 부분은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점수에 따라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개수가 늘어나는 다소 복잡한 계산식이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있어 다음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보고 따라서 조립해보세요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적기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2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복제와 움직임 효과 주기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2936790" y="2687283"/>
            <a:ext cx="5198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‘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25’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후부터 등장하고 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늘어날수록 복제본이 </a:t>
            </a:r>
            <a:r>
              <a:rPr lang="ko-KR" altLang="en-US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많이 생성됩니다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21" y="4342361"/>
            <a:ext cx="5706125" cy="224813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7115992" y="5537470"/>
            <a:ext cx="4330336" cy="1053023"/>
            <a:chOff x="3932727" y="4627001"/>
            <a:chExt cx="11979725" cy="549284"/>
          </a:xfrm>
        </p:grpSpPr>
        <p:sp>
          <p:nvSpPr>
            <p:cNvPr id="25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20" y="4770333"/>
              <a:ext cx="11947332" cy="405952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7162989" y="5850099"/>
            <a:ext cx="4263039" cy="684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자신의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y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좌표값과 비행기의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y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좌표값을 비교하여 ‘만약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~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이라면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~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아니면’ 블록을 사용합니다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왼쪽 끝의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x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좌표는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-300’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입니다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893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24" name="그림 23" descr="스크린샷, 모니터이(가) 표시된 사진&#10;&#10;자동 생성된 설명">
            <a:extLst>
              <a:ext uri="{FF2B5EF4-FFF2-40B4-BE49-F238E27FC236}">
                <a16:creationId xmlns="" xmlns:a16="http://schemas.microsoft.com/office/drawing/2014/main" id="{AD5167E7-D36D-4F7D-B7B0-4423C03D3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5" y="1877401"/>
            <a:ext cx="6340911" cy="46304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A2EC2D-7F43-4B9A-A23D-DA11211CF4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347">
            <a:off x="9121712" y="5991501"/>
            <a:ext cx="526940" cy="2616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5898A0F9-2A4F-4545-BC3D-5AAE2E5208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16" y="5344748"/>
            <a:ext cx="697266" cy="57011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3BB92E1E-E73C-4698-8E97-89303C67F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0956">
            <a:off x="11119362" y="5472819"/>
            <a:ext cx="526940" cy="2616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FE5D9ABE-D5FD-4777-8696-18CFC9B6D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523" y="1013209"/>
            <a:ext cx="799196" cy="3968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913"/>
            <a:ext cx="1774472" cy="1314884"/>
            <a:chOff x="9892146" y="254876"/>
            <a:chExt cx="2022765" cy="11305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32470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적기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적기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2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복제와 움직임 효과 주기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78716" y="2970161"/>
            <a:ext cx="4117068" cy="1750120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481940" y="3629376"/>
            <a:ext cx="4358269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비행기가 자신보다 위에 있다면 비행기의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좌푯값이 자신의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좌푯값 보다 크다는 것이고 위쪽으로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이동해야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함으로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y: 3’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움직이게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반대로 비행기가 자신보다 아래에 있다면 아니면 블록에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해당하는 것으로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판단하고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아래쪽으로 이동해야 함으로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y: -3’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움직이게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이때 방향도 그에 맞춰서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도씩 변경합니다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8603279" y="5674077"/>
            <a:ext cx="393615" cy="36425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5898A0F9-2A4F-4545-BC3D-5AAE2E5208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85" y="5852054"/>
            <a:ext cx="697266" cy="570116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H="1">
            <a:off x="10726267" y="5674910"/>
            <a:ext cx="334494" cy="3542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43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1610383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20">
            <a:extLst>
              <a:ext uri="{FF2B5EF4-FFF2-40B4-BE49-F238E27FC236}">
                <a16:creationId xmlns="" xmlns:a16="http://schemas.microsoft.com/office/drawing/2014/main" id="{F2228658-498D-4D6D-8826-F1777750044C}"/>
              </a:ext>
            </a:extLst>
          </p:cNvPr>
          <p:cNvSpPr/>
          <p:nvPr/>
        </p:nvSpPr>
        <p:spPr>
          <a:xfrm>
            <a:off x="1824282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개체, 옅은이(가) 표시된 사진&#10;&#10;자동 생성된 설명">
            <a:extLst>
              <a:ext uri="{FF2B5EF4-FFF2-40B4-BE49-F238E27FC236}">
                <a16:creationId xmlns="" xmlns:a16="http://schemas.microsoft.com/office/drawing/2014/main" id="{2C57940D-B02F-4A79-BADB-9167E38E0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942" y="987784"/>
            <a:ext cx="482358" cy="48235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913"/>
            <a:ext cx="1774472" cy="1314884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78198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파워아이템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1030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‘파워아이템’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파워아이템은 총알의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높여주는 아이템으로 획득할 때마다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값을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증가시켜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1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부터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까지의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값은 각 숫자만큼의 총알이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한번에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발사됩니다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생명력이 있는 적기인 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와 보스에게도 그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값만큼 생명력을 줄게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파워아이템 복제 움직임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8" y="2945006"/>
            <a:ext cx="6437595" cy="11891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6" y="4278439"/>
            <a:ext cx="6437597" cy="214586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7590907" y="5067995"/>
            <a:ext cx="4255104" cy="1356310"/>
            <a:chOff x="3932727" y="4627001"/>
            <a:chExt cx="11771600" cy="707486"/>
          </a:xfrm>
        </p:grpSpPr>
        <p:sp>
          <p:nvSpPr>
            <p:cNvPr id="32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20" y="4770331"/>
              <a:ext cx="11739207" cy="564156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7640109" y="5380624"/>
            <a:ext cx="4164711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오른쪽 끝의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x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좌표는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300’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으로 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[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파워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와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점수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변수는 값을 주는 것은 더하기를 의미하고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7’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번 반복 블록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안에는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3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개의 블록이 들어가야 합니다</a:t>
            </a:r>
            <a:r>
              <a:rPr lang="en-US" altLang="ko-KR" sz="135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35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80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19" name="그림 18" descr="독서, 건물이(가) 표시된 사진&#10;&#10;자동 생성된 설명">
            <a:extLst>
              <a:ext uri="{FF2B5EF4-FFF2-40B4-BE49-F238E27FC236}">
                <a16:creationId xmlns="" xmlns:a16="http://schemas.microsoft.com/office/drawing/2014/main" id="{26B9428C-5037-494C-A4B0-4D9E5F5D6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4" y="1898618"/>
            <a:ext cx="2863703" cy="1789814"/>
          </a:xfrm>
          <a:prstGeom prst="rect">
            <a:avLst/>
          </a:prstGeom>
        </p:spPr>
      </p:pic>
      <p:pic>
        <p:nvPicPr>
          <p:cNvPr id="20" name="그림 19" descr="스크린샷, 실내이(가) 표시된 사진&#10;&#10;자동 생성된 설명">
            <a:extLst>
              <a:ext uri="{FF2B5EF4-FFF2-40B4-BE49-F238E27FC236}">
                <a16:creationId xmlns="" xmlns:a16="http://schemas.microsoft.com/office/drawing/2014/main" id="{E4ED9B94-9D35-4F38-8666-790818BE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1898618"/>
            <a:ext cx="4484571" cy="4691652"/>
          </a:xfrm>
          <a:prstGeom prst="rect">
            <a:avLst/>
          </a:prstGeom>
        </p:spPr>
      </p:pic>
      <p:pic>
        <p:nvPicPr>
          <p:cNvPr id="12" name="그림 11" descr="개체, 옅은이(가) 표시된 사진&#10;&#10;자동 생성된 설명">
            <a:extLst>
              <a:ext uri="{FF2B5EF4-FFF2-40B4-BE49-F238E27FC236}">
                <a16:creationId xmlns="" xmlns:a16="http://schemas.microsoft.com/office/drawing/2014/main" id="{2C57940D-B02F-4A79-BADB-9167E38E0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942" y="987784"/>
            <a:ext cx="482358" cy="4823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913"/>
            <a:ext cx="1774472" cy="1314884"/>
            <a:chOff x="9892146" y="254876"/>
            <a:chExt cx="2022765" cy="113057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78198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파워아이템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파워아이템 복제 움직임</a:t>
            </a:r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308285" y="2752336"/>
            <a:ext cx="2059563" cy="234396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308284" y="3271320"/>
            <a:ext cx="2397315" cy="273406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6181042" y="2529016"/>
            <a:ext cx="1842612" cy="2233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6705599" y="4795320"/>
            <a:ext cx="269685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6975284" y="4148989"/>
            <a:ext cx="28112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아이템은 색깔을 계속 바꾸면서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움직이다가 비행기에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닿았을 때만 효과를 줍니다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아이템을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먹었을 때 사라지는 효과는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각자의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방법으로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변경해봐도 좋습니다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8026092" y="2177037"/>
            <a:ext cx="236983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 끝까지 오기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전 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-100’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지점까지만 오게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0442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1610383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개체, 옅은이(가) 표시된 사진&#10;&#10;자동 생성된 설명">
            <a:extLst>
              <a:ext uri="{FF2B5EF4-FFF2-40B4-BE49-F238E27FC236}">
                <a16:creationId xmlns="" xmlns:a16="http://schemas.microsoft.com/office/drawing/2014/main" id="{58341C3C-3CFC-4D05-96AA-B95167823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01" y="965662"/>
            <a:ext cx="504480" cy="5044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913"/>
            <a:ext cx="1774472" cy="1314884"/>
            <a:chOff x="9892146" y="254876"/>
            <a:chExt cx="2022765" cy="11305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96654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스피드아이템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‘스피드아이템’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스피드아이템은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나가는 속도를 빠르게 해주는 아이템입니다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총알이 복제될 때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기다리는 시간인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총알스피드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변수를 아이템을 먹을 때마다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줄여줍니다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초기값은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0.3’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이고 최대값은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스피드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아이템의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블록의 구성은 파워 아이템과 비슷함으로 복사해서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지문을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참조하여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해당되는 조건만 변경해보세요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스피드아이템 복제 움직임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21" y="2973726"/>
            <a:ext cx="7801232" cy="22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1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B23F0851-8701-4150-888A-FC52101A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70" y="1763200"/>
            <a:ext cx="4475492" cy="4736453"/>
          </a:xfrm>
          <a:prstGeom prst="rect">
            <a:avLst/>
          </a:prstGeom>
        </p:spPr>
      </p:pic>
      <p:pic>
        <p:nvPicPr>
          <p:cNvPr id="24" name="그림 23" descr="전자기기이(가) 표시된 사진&#10;&#10;자동 생성된 설명">
            <a:extLst>
              <a:ext uri="{FF2B5EF4-FFF2-40B4-BE49-F238E27FC236}">
                <a16:creationId xmlns="" xmlns:a16="http://schemas.microsoft.com/office/drawing/2014/main" id="{BABE0FDD-412E-4950-A9C8-28983C261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3" y="1763201"/>
            <a:ext cx="3708580" cy="2083869"/>
          </a:xfrm>
          <a:prstGeom prst="rect">
            <a:avLst/>
          </a:prstGeom>
        </p:spPr>
      </p:pic>
      <p:pic>
        <p:nvPicPr>
          <p:cNvPr id="11" name="그림 10" descr="개체, 옅은이(가) 표시된 사진&#10;&#10;자동 생성된 설명">
            <a:extLst>
              <a:ext uri="{FF2B5EF4-FFF2-40B4-BE49-F238E27FC236}">
                <a16:creationId xmlns="" xmlns:a16="http://schemas.microsoft.com/office/drawing/2014/main" id="{58341C3C-3CFC-4D05-96AA-B95167823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01" y="965662"/>
            <a:ext cx="504480" cy="50448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913"/>
            <a:ext cx="1774472" cy="1314884"/>
            <a:chOff x="9892146" y="254876"/>
            <a:chExt cx="2022765" cy="113057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96654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스피드아이템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스피드아이템 복제 움직임</a:t>
            </a:r>
          </a:p>
        </p:txBody>
      </p:sp>
      <p:sp>
        <p:nvSpPr>
          <p:cNvPr id="1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886361" y="2792627"/>
            <a:ext cx="2051326" cy="271849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305062" y="3649362"/>
            <a:ext cx="2339651" cy="271849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305062" y="3929449"/>
            <a:ext cx="2273749" cy="1960605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7578811" y="4909750"/>
            <a:ext cx="269685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848495" y="4563501"/>
            <a:ext cx="32094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파워아이템과 동일한 블록들로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구성된 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부분을 함수로 만들어서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사용하면 좋겠죠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7644713" y="3785286"/>
            <a:ext cx="269685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914398" y="3481897"/>
            <a:ext cx="263910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줄이는 것은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-0.1’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더하기와 같다는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점에 주의하세요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823166" y="3064476"/>
            <a:ext cx="2412" cy="10050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1472002" y="4069492"/>
            <a:ext cx="269618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작거나 같으면 블록으로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바꾸면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어떻게 될까요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‘0.1’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일 때도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아이템이 나타나서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총알스피드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됩니다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(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보스를 깰 수 있는 강력한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팁입니다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).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43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B67F6C-98A3-4ECB-AE13-0183F73F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포인트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7C6E83E-B7DF-498E-B8A0-EF4B29769368}"/>
              </a:ext>
            </a:extLst>
          </p:cNvPr>
          <p:cNvSpPr/>
          <p:nvPr/>
        </p:nvSpPr>
        <p:spPr>
          <a:xfrm>
            <a:off x="4670574" y="691835"/>
            <a:ext cx="7007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작품도 변수가 많으니 주요 변수의 기능을 미리 살펴보는 것이 좋습니다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작품에서의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변수명에는 모두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V’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붙였으니 기억해두세요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‘VL’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은 지역변수로 해당 오브젝트에서만 사용하는 변수랍니다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72292DEA-0F59-47BC-9FFF-895534396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1" y="5044456"/>
            <a:ext cx="1219200" cy="285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762AF37A-5D32-4DAF-B991-8A4859548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2" y="5491567"/>
            <a:ext cx="1647825" cy="285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60BE1708-6AB7-4B8A-986B-A659B9766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8" y="3276965"/>
            <a:ext cx="1085850" cy="285750"/>
          </a:xfrm>
          <a:prstGeom prst="rect">
            <a:avLst/>
          </a:prstGeom>
        </p:spPr>
      </p:pic>
      <p:pic>
        <p:nvPicPr>
          <p:cNvPr id="19" name="그림 18" descr="개체이(가) 표시된 사진&#10;&#10;자동 생성된 설명">
            <a:extLst>
              <a:ext uri="{FF2B5EF4-FFF2-40B4-BE49-F238E27FC236}">
                <a16:creationId xmlns="" xmlns:a16="http://schemas.microsoft.com/office/drawing/2014/main" id="{804E500C-566F-426E-B719-D4CF61A5A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1" y="4158648"/>
            <a:ext cx="10858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7CD1C07B-EBDE-4671-A4C0-5C2BF01AC0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1" y="2387881"/>
            <a:ext cx="1219200" cy="2857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E611211B-E2D8-44A3-BB57-201343424C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1" y="2832987"/>
            <a:ext cx="1495425" cy="285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751DD152-4800-402E-A1F2-BA475E971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1" y="3720943"/>
            <a:ext cx="1114425" cy="2857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5ADB67C5-FB8A-401B-A99D-E1DDF6D904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1" y="4597044"/>
            <a:ext cx="1371600" cy="2857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8878CCE6-EBBA-404B-A3B9-41BCAD6548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1" y="1947179"/>
            <a:ext cx="1114425" cy="2857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58773462-579F-45D7-BE4E-63286196E9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1" y="5938678"/>
            <a:ext cx="1495425" cy="28575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7EE625B-216B-4A38-802F-91EAD127E196}"/>
              </a:ext>
            </a:extLst>
          </p:cNvPr>
          <p:cNvSpPr/>
          <p:nvPr/>
        </p:nvSpPr>
        <p:spPr>
          <a:xfrm>
            <a:off x="2551617" y="1894870"/>
            <a:ext cx="2611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점수를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저장하는 변수입니다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05D157D-435D-4F1B-9515-77A3D78F3534}"/>
              </a:ext>
            </a:extLst>
          </p:cNvPr>
          <p:cNvSpPr/>
          <p:nvPr/>
        </p:nvSpPr>
        <p:spPr>
          <a:xfrm>
            <a:off x="2551617" y="2327644"/>
            <a:ext cx="5075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비행기의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생명력으로 우측 상단 하트를 표시하는데 사용합니다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4CA87952-EC2E-4612-A3FC-0D35D9E89C83}"/>
              </a:ext>
            </a:extLst>
          </p:cNvPr>
          <p:cNvSpPr/>
          <p:nvPr/>
        </p:nvSpPr>
        <p:spPr>
          <a:xfrm>
            <a:off x="2583283" y="2746388"/>
            <a:ext cx="437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총알이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나가는 속도를 저장하는 변수로 값이 적을수록 빠르게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나갑니다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2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F2D30E54-7CA2-4F49-915D-C49ECB10D5B3}"/>
              </a:ext>
            </a:extLst>
          </p:cNvPr>
          <p:cNvSpPr/>
          <p:nvPr/>
        </p:nvSpPr>
        <p:spPr>
          <a:xfrm>
            <a:off x="2583283" y="3216378"/>
            <a:ext cx="437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커질수록 한번에 발사되는 총알 수가 늘어납니다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90FCC0B9-AD78-470B-9B26-9DBB08565889}"/>
              </a:ext>
            </a:extLst>
          </p:cNvPr>
          <p:cNvSpPr/>
          <p:nvPr/>
        </p:nvSpPr>
        <p:spPr>
          <a:xfrm>
            <a:off x="2604493" y="3659284"/>
            <a:ext cx="437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총알이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나가면 안되는 경우 등에 사용하는 변수입니다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E9697E6-8F6E-4427-BA40-2556484AE0AB}"/>
              </a:ext>
            </a:extLst>
          </p:cNvPr>
          <p:cNvSpPr/>
          <p:nvPr/>
        </p:nvSpPr>
        <p:spPr>
          <a:xfrm>
            <a:off x="2604493" y="4099970"/>
            <a:ext cx="437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비행기가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격추된 후 다시 등장할 때 무적 효과를 주기위한 변수입니다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AD424F8D-B810-4353-B9A4-CDED131BA057}"/>
              </a:ext>
            </a:extLst>
          </p:cNvPr>
          <p:cNvSpPr/>
          <p:nvPr/>
        </p:nvSpPr>
        <p:spPr>
          <a:xfrm>
            <a:off x="2604493" y="4537759"/>
            <a:ext cx="437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보스가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나타날 때까지의 남은거리를 표시하기 위한 변수입니다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C60ABED-E1E9-46B4-83FB-48E04C610B99}"/>
              </a:ext>
            </a:extLst>
          </p:cNvPr>
          <p:cNvSpPr/>
          <p:nvPr/>
        </p:nvSpPr>
        <p:spPr>
          <a:xfrm>
            <a:off x="2604493" y="4984313"/>
            <a:ext cx="437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특수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기능인 파이어의 남은 사용수를 저장하는 변수입니다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02E1CC65-43F7-41A1-8DB1-0917240575F7}"/>
              </a:ext>
            </a:extLst>
          </p:cNvPr>
          <p:cNvSpPr/>
          <p:nvPr/>
        </p:nvSpPr>
        <p:spPr>
          <a:xfrm>
            <a:off x="2604493" y="5430867"/>
            <a:ext cx="437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생명력을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가진 적기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생명력값을 저장하는 변수입니다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9252CD31-CD43-4051-9A92-845021119A2B}"/>
              </a:ext>
            </a:extLst>
          </p:cNvPr>
          <p:cNvSpPr/>
          <p:nvPr/>
        </p:nvSpPr>
        <p:spPr>
          <a:xfrm>
            <a:off x="2604493" y="5877421"/>
            <a:ext cx="437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en-US" altLang="ko-KR" sz="12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보스의 </a:t>
            </a:r>
            <a:r>
              <a:rPr lang="ko-KR" altLang="en-US" sz="12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생명력을 저장하는 변수입니다</a:t>
            </a:r>
            <a:r>
              <a:rPr lang="en-US" altLang="ko-KR" sz="12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0183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CECB0942-3801-4FCD-B9DF-058BC5CDB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97" y="916688"/>
            <a:ext cx="1311847" cy="641968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B8E84B63-A48A-4732-92E9-E6AFBFAC8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8" y="3220293"/>
            <a:ext cx="2556756" cy="205198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23651DD-CCC1-43DB-9F34-0FD8949022BF}"/>
              </a:ext>
            </a:extLst>
          </p:cNvPr>
          <p:cNvSpPr/>
          <p:nvPr/>
        </p:nvSpPr>
        <p:spPr>
          <a:xfrm>
            <a:off x="3926280" y="3280605"/>
            <a:ext cx="5595266" cy="1931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생명력을 어떻게 줄이고 물리치는 조건은 어떻게 줘야 할까요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다음과 같은 순서로 생각해본 후에 블록을 따라 조립해보세요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➊ [VL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정한다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➋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총알에 맞으면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[VL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줄인다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 </a:t>
            </a:r>
            <a:r>
              <a:rPr lang="en-US" altLang="ko-KR" sz="1300" spc="-50" dirty="0" smtClean="0">
                <a:solidFill>
                  <a:srgbClr val="FF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※ </a:t>
            </a:r>
            <a:r>
              <a:rPr lang="ko-KR" altLang="en-US" sz="1300" spc="-50">
                <a:solidFill>
                  <a:srgbClr val="FF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이때 총알의 </a:t>
            </a:r>
            <a:r>
              <a:rPr lang="en-US" altLang="ko-KR" sz="1300" spc="-50" dirty="0">
                <a:solidFill>
                  <a:srgbClr val="FF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</a:t>
            </a:r>
            <a:r>
              <a:rPr lang="ko-KR" altLang="en-US" sz="1300" spc="-50">
                <a:solidFill>
                  <a:srgbClr val="FF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</a:t>
            </a:r>
            <a:r>
              <a:rPr lang="en-US" altLang="ko-KR" sz="1300" spc="-50" dirty="0">
                <a:solidFill>
                  <a:srgbClr val="FF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solidFill>
                  <a:srgbClr val="FF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값만큼 줄여야 합니다</a:t>
            </a:r>
            <a:r>
              <a:rPr lang="en-US" altLang="ko-KR" sz="1300" spc="-50" dirty="0">
                <a:solidFill>
                  <a:srgbClr val="FF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➌ [VL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이하가 되면 복제본을 삭제한다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BE00687-FC13-4408-9328-B56E406E03C1}"/>
              </a:ext>
            </a:extLst>
          </p:cNvPr>
          <p:cNvSpPr/>
          <p:nvPr/>
        </p:nvSpPr>
        <p:spPr>
          <a:xfrm>
            <a:off x="3926280" y="5368667"/>
            <a:ext cx="608560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총알의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값만큼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[VL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줄이려면 어떻게 해야 할까요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줄이려면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하면 되고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값만큼 줄이려면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-1 × [V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 블록을 보지 않고 ‘적기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코딩해도 좋습니다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913"/>
            <a:ext cx="1774472" cy="1314884"/>
            <a:chOff x="9892146" y="254876"/>
            <a:chExt cx="2022765" cy="113057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34297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적기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3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1353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3’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은 생명력이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100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이나 되는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강력한 적기입니다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크기도 크고 천천히 움직여서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비행기가 움직일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 있는 반경을 좁게 만들기도 한답니다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[VL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변수를 사용하는데 ‘적기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3’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오브젝트에서만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사용되는 변수입니다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이전 적기들과 움직이는 부분의 블록 구성은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비슷하지만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변수를 제어하는 부분이 추가되어 복제본의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블록들이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다소 많아 이번에는 천천히 따라서 블록을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조립해보겠습니다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적기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3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복제 움직이기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187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18" name="그림 17" descr="스크린샷, 모니터이(가) 표시된 사진&#10;&#10;자동 생성된 설명">
            <a:extLst>
              <a:ext uri="{FF2B5EF4-FFF2-40B4-BE49-F238E27FC236}">
                <a16:creationId xmlns="" xmlns:a16="http://schemas.microsoft.com/office/drawing/2014/main" id="{77500203-3B0F-4388-A8EC-0DD985A59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7"/>
          <a:stretch/>
        </p:blipFill>
        <p:spPr>
          <a:xfrm>
            <a:off x="977155" y="1840470"/>
            <a:ext cx="5433893" cy="41072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2884161D-0367-4022-AD39-FA0F1F776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"/>
          <a:stretch/>
        </p:blipFill>
        <p:spPr>
          <a:xfrm>
            <a:off x="6618266" y="2368310"/>
            <a:ext cx="4667545" cy="4110680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="" xmlns:a16="http://schemas.microsoft.com/office/drawing/2014/main" id="{E517F78B-310F-4033-9EF0-8046435D2357}"/>
              </a:ext>
            </a:extLst>
          </p:cNvPr>
          <p:cNvSpPr/>
          <p:nvPr/>
        </p:nvSpPr>
        <p:spPr>
          <a:xfrm>
            <a:off x="3535379" y="6082654"/>
            <a:ext cx="317443" cy="28072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ECB0942-3801-4FCD-B9DF-058BC5CDB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97" y="916688"/>
            <a:ext cx="1311847" cy="64196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913"/>
            <a:ext cx="1774472" cy="1314884"/>
            <a:chOff x="9892146" y="254876"/>
            <a:chExt cx="2022765" cy="11305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34297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적기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3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스피드아이템 복제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움직임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6" name="화살표: 아래쪽 26">
            <a:extLst>
              <a:ext uri="{FF2B5EF4-FFF2-40B4-BE49-F238E27FC236}">
                <a16:creationId xmlns="" xmlns:a16="http://schemas.microsoft.com/office/drawing/2014/main" id="{E517F78B-310F-4033-9EF0-8046435D2357}"/>
              </a:ext>
            </a:extLst>
          </p:cNvPr>
          <p:cNvSpPr/>
          <p:nvPr/>
        </p:nvSpPr>
        <p:spPr>
          <a:xfrm>
            <a:off x="8793316" y="1952359"/>
            <a:ext cx="317443" cy="28072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718382" y="5371070"/>
            <a:ext cx="1614721" cy="271849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7483199" y="2923020"/>
            <a:ext cx="1940887" cy="271849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772930" y="5642919"/>
            <a:ext cx="991803" cy="3820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4163649" y="5947720"/>
            <a:ext cx="235100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해당 변수 값만큼 줄이려면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이렇게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곱해줍니다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8785258" y="3183288"/>
            <a:ext cx="984818" cy="5318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737124" y="3514997"/>
            <a:ext cx="205946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작거나 같으면 조건을 주는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이유는 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V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파워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커서 생명력이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–(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마이너스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)’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될 수 있기 때문입니다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042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79CBB81E-06C1-4D02-9541-6C716E493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052" y="4386442"/>
            <a:ext cx="1745305" cy="56684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158C2F78-8107-4D1F-A5DE-1C7D57BBF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91" y="4462342"/>
            <a:ext cx="1223765" cy="39745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포인트가 5개인 별 20">
            <a:extLst>
              <a:ext uri="{FF2B5EF4-FFF2-40B4-BE49-F238E27FC236}">
                <a16:creationId xmlns="" xmlns:a16="http://schemas.microsoft.com/office/drawing/2014/main" id="{01D6E3C3-CC6F-4F4A-9134-F98667A3CF27}"/>
              </a:ext>
            </a:extLst>
          </p:cNvPr>
          <p:cNvSpPr/>
          <p:nvPr/>
        </p:nvSpPr>
        <p:spPr>
          <a:xfrm>
            <a:off x="1610383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포인트가 5개인 별 20">
            <a:extLst>
              <a:ext uri="{FF2B5EF4-FFF2-40B4-BE49-F238E27FC236}">
                <a16:creationId xmlns="" xmlns:a16="http://schemas.microsoft.com/office/drawing/2014/main" id="{F02EE3C5-C195-4B21-A7F2-F362D65C9D05}"/>
              </a:ext>
            </a:extLst>
          </p:cNvPr>
          <p:cNvSpPr/>
          <p:nvPr/>
        </p:nvSpPr>
        <p:spPr>
          <a:xfrm>
            <a:off x="1828447" y="239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17843B82-3A09-424E-93B9-2B73B6D7C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15" y="994574"/>
            <a:ext cx="980211" cy="4121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D750B90B-E01B-4738-9147-494696C4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40" y="4531402"/>
            <a:ext cx="749215" cy="24333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386956A7-6C4E-4C55-9DE6-C3F455879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272" y="4348363"/>
            <a:ext cx="714422" cy="58414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913"/>
            <a:ext cx="1774472" cy="1314884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파이어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게임 장면의 마지막 기능인 파이어 기능을 만들어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키를 누르면 작동하고 비행기 앞으로 ‘파이어’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크기가 커지면서 발사되고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파이어에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닿은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적기들을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물리칠 수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파이어는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[V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파이어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변수인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만큼만 사용할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 있고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한 번 발사된 후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후에 다시 사용할 수 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파이어는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한 번에 여러 개가 발사되지 않음으로 복제를 하지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않고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보였다가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숨기는 형태로 구현합니다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주어진 지문에 해당하는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조건에 따라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필요한 블록을 찾아 미션을 수행해보세요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특수 기능 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파이어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6" y="3349629"/>
            <a:ext cx="7116750" cy="25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69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B412AEA7-0184-4960-B70D-125938B80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845019"/>
            <a:ext cx="5219776" cy="47452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7843B82-3A09-424E-93B9-2B73B6D7C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15" y="994574"/>
            <a:ext cx="980211" cy="41213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913"/>
            <a:ext cx="1774472" cy="1314884"/>
            <a:chOff x="9892146" y="254876"/>
            <a:chExt cx="2022765" cy="11305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파이어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특수 기능 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파이어</a:t>
            </a:r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35571" y="2496500"/>
            <a:ext cx="4885143" cy="1086959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383852" y="4144067"/>
            <a:ext cx="2026613" cy="1251717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383853" y="5659395"/>
            <a:ext cx="1944234" cy="296997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120714" y="3035328"/>
            <a:ext cx="393943" cy="46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6514657" y="2388997"/>
            <a:ext cx="294238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두 조건이 모두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만족해야 발사되도록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위치로 이동한 후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50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앞으로 움직인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발사해야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앞부분에서 나가는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것처럼 보입니다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423218" y="4810473"/>
            <a:ext cx="393943" cy="46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3817161" y="4573717"/>
            <a:ext cx="3580417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크기가 점점 커지면서 앞으로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조금씩 나가도록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328087" y="5812011"/>
            <a:ext cx="393943" cy="46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3722030" y="5461644"/>
            <a:ext cx="267053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크기를 변경했기 때문에 발사가 끝난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후 다시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원래 크기로 돌려 놓습니다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003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 미션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51CF1DD-5ACF-49A9-97DB-2DA7238F70EA}"/>
              </a:ext>
            </a:extLst>
          </p:cNvPr>
          <p:cNvSpPr txBox="1"/>
          <p:nvPr/>
        </p:nvSpPr>
        <p:spPr>
          <a:xfrm>
            <a:off x="710213" y="599859"/>
            <a:ext cx="4687409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보스를 물리쳐라</a:t>
            </a:r>
          </a:p>
        </p:txBody>
      </p:sp>
      <p:sp>
        <p:nvSpPr>
          <p:cNvPr id="21" name="포인트가 5개인 별 20">
            <a:extLst>
              <a:ext uri="{FF2B5EF4-FFF2-40B4-BE49-F238E27FC236}">
                <a16:creationId xmlns="" xmlns:a16="http://schemas.microsoft.com/office/drawing/2014/main" id="{EFD08ADF-D864-48A4-A090-88566C67AC38}"/>
              </a:ext>
            </a:extLst>
          </p:cNvPr>
          <p:cNvSpPr/>
          <p:nvPr/>
        </p:nvSpPr>
        <p:spPr>
          <a:xfrm>
            <a:off x="800337" y="560304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5개인 별 20">
            <a:extLst>
              <a:ext uri="{FF2B5EF4-FFF2-40B4-BE49-F238E27FC236}">
                <a16:creationId xmlns="" xmlns:a16="http://schemas.microsoft.com/office/drawing/2014/main" id="{CDACCBAF-F463-4F56-83A5-C992D5FFAF86}"/>
              </a:ext>
            </a:extLst>
          </p:cNvPr>
          <p:cNvSpPr/>
          <p:nvPr/>
        </p:nvSpPr>
        <p:spPr>
          <a:xfrm>
            <a:off x="1018401" y="560304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5개인 별 20">
            <a:extLst>
              <a:ext uri="{FF2B5EF4-FFF2-40B4-BE49-F238E27FC236}">
                <a16:creationId xmlns="" xmlns:a16="http://schemas.microsoft.com/office/drawing/2014/main" id="{BF6314BD-0B65-4235-A0D5-5712C6CF73EF}"/>
              </a:ext>
            </a:extLst>
          </p:cNvPr>
          <p:cNvSpPr/>
          <p:nvPr/>
        </p:nvSpPr>
        <p:spPr>
          <a:xfrm>
            <a:off x="1236465" y="558840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0">
            <a:extLst>
              <a:ext uri="{FF2B5EF4-FFF2-40B4-BE49-F238E27FC236}">
                <a16:creationId xmlns="" xmlns:a16="http://schemas.microsoft.com/office/drawing/2014/main" id="{3643737C-8E32-4B22-A937-2859C2465273}"/>
              </a:ext>
            </a:extLst>
          </p:cNvPr>
          <p:cNvSpPr/>
          <p:nvPr/>
        </p:nvSpPr>
        <p:spPr>
          <a:xfrm>
            <a:off x="1454529" y="558840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포인트가 5개인 별 20">
            <a:extLst>
              <a:ext uri="{FF2B5EF4-FFF2-40B4-BE49-F238E27FC236}">
                <a16:creationId xmlns="" xmlns:a16="http://schemas.microsoft.com/office/drawing/2014/main" id="{8F31009B-29F3-4BCB-961B-9BBEF2FBFCE3}"/>
              </a:ext>
            </a:extLst>
          </p:cNvPr>
          <p:cNvSpPr/>
          <p:nvPr/>
        </p:nvSpPr>
        <p:spPr>
          <a:xfrm>
            <a:off x="1672593" y="558839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F93051F7-9553-4EF0-858D-8210720013D4}"/>
              </a:ext>
            </a:extLst>
          </p:cNvPr>
          <p:cNvSpPr/>
          <p:nvPr/>
        </p:nvSpPr>
        <p:spPr>
          <a:xfrm>
            <a:off x="710213" y="1338969"/>
            <a:ext cx="8864212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모든 기능을 완성하였습니다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 </a:t>
            </a:r>
            <a:r>
              <a:rPr lang="ko-KR" altLang="en-US" sz="16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보스와 관련된 오브젝트를 수정하지 않고 보스를 물리쳐야합니다</a:t>
            </a:r>
            <a:endParaRPr lang="en-US" altLang="ko-KR" sz="16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F59FA5FE-16CF-471D-BCEA-81C67BE145DD}"/>
              </a:ext>
            </a:extLst>
          </p:cNvPr>
          <p:cNvSpPr/>
          <p:nvPr/>
        </p:nvSpPr>
        <p:spPr>
          <a:xfrm>
            <a:off x="710213" y="1983091"/>
            <a:ext cx="99472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보스가 </a:t>
            </a: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나오기 전 ‘</a:t>
            </a:r>
            <a:r>
              <a:rPr lang="ko-KR" altLang="en-US" sz="16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적미사일</a:t>
            </a: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여러 개가 위쪽 하늘에서 아래로 떨어지니 조심하세요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맑은 고딕" panose="020B0503020000020004" pitchFamily="50" charset="-127"/>
              </a:rPr>
              <a:t> </a:t>
            </a:r>
            <a:r>
              <a:rPr lang="ko-KR" altLang="en-US" sz="1600" spc="-50" dirty="0" smtClean="0">
                <a:latin typeface="맑은 고딕" panose="020B0503020000020004" pitchFamily="50" charset="-127"/>
              </a:rPr>
              <a:t>   </a:t>
            </a:r>
            <a:r>
              <a:rPr lang="ko-KR" altLang="en-US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미사일은 총알로 처치할 수 없고 ‘파이어’</a:t>
            </a:r>
            <a:r>
              <a:rPr lang="ko-KR" altLang="en-US" sz="16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</a:t>
            </a: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제거할 수 있습니다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맑은 고딕" panose="020B0503020000020004" pitchFamily="50" charset="-127"/>
              </a:rPr>
              <a:t>▶ </a:t>
            </a:r>
            <a:r>
              <a:rPr lang="ko-KR" altLang="en-US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점수를 </a:t>
            </a: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많이 획득할수록 ‘적기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2’</a:t>
            </a:r>
            <a:r>
              <a:rPr lang="ko-KR" altLang="en-US" sz="16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많이 복제되어 나옵니다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맑은 고딕" panose="020B0503020000020004" pitchFamily="50" charset="-127"/>
              </a:rPr>
              <a:t>▶</a:t>
            </a:r>
            <a:r>
              <a:rPr lang="en-US" altLang="ko-KR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6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파이어’는 최대한 아껴두는 게 좋습니다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6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보스를 물리칠 때 아주 유용한 기능입니다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맑은 고딕" panose="020B0503020000020004" pitchFamily="50" charset="-127"/>
              </a:rPr>
              <a:t>▶ </a:t>
            </a:r>
            <a:r>
              <a:rPr lang="ko-KR" altLang="en-US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보스까지 </a:t>
            </a: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남은 시간이 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</a:t>
            </a:r>
            <a:r>
              <a:rPr lang="ko-KR" altLang="en-US" sz="16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되면 모든 적기가 사라지고 보스를 만나게 됩니다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맑은 고딕" panose="020B0503020000020004" pitchFamily="50" charset="-127"/>
              </a:rPr>
              <a:t>▶ </a:t>
            </a:r>
            <a:r>
              <a:rPr lang="ko-KR" altLang="en-US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보스는 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1000</a:t>
            </a:r>
            <a:r>
              <a:rPr lang="ko-KR" altLang="en-US" sz="16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생명력을 가지고 있고 작은 미사일들을 계속 발사합니다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맑은 고딕" panose="020B0503020000020004" pitchFamily="50" charset="-127"/>
              </a:rPr>
              <a:t>▶ </a:t>
            </a:r>
            <a:r>
              <a:rPr lang="ko-KR" altLang="en-US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보스의 </a:t>
            </a: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작은 미사일들은 ‘파이어’로만 제거할 수 있습니다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맑은 고딕" panose="020B0503020000020004" pitchFamily="50" charset="-127"/>
              </a:rPr>
              <a:t>▶ </a:t>
            </a:r>
            <a:r>
              <a:rPr lang="ko-KR" altLang="en-US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보스를 </a:t>
            </a: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처치하기 어렵다면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6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변수는 최대한 변경하지 말고 다른 블록들을 변경하여 물리쳐 보세요</a:t>
            </a:r>
            <a:r>
              <a:rPr lang="en-US" altLang="ko-KR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6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9BFE5D1E-B31E-4789-ACAA-D97E347E7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690" y="4742346"/>
            <a:ext cx="1265391" cy="1670965"/>
          </a:xfrm>
          <a:prstGeom prst="rect">
            <a:avLst/>
          </a:prstGeom>
        </p:spPr>
      </p:pic>
      <p:sp>
        <p:nvSpPr>
          <p:cNvPr id="33" name="말풍선: 모서리가 둥근 사각형 32">
            <a:extLst>
              <a:ext uri="{FF2B5EF4-FFF2-40B4-BE49-F238E27FC236}">
                <a16:creationId xmlns="" xmlns:a16="http://schemas.microsoft.com/office/drawing/2014/main" id="{1EF98E16-E0FC-44CB-87C6-B60018B5EC47}"/>
              </a:ext>
            </a:extLst>
          </p:cNvPr>
          <p:cNvSpPr/>
          <p:nvPr/>
        </p:nvSpPr>
        <p:spPr>
          <a:xfrm>
            <a:off x="9540110" y="4137478"/>
            <a:ext cx="1088275" cy="554697"/>
          </a:xfrm>
          <a:prstGeom prst="wedgeRoundRectCallout">
            <a:avLst>
              <a:gd name="adj1" fmla="val 47497"/>
              <a:gd name="adj2" fmla="val 7280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@!^!</a:t>
            </a:r>
            <a:r>
              <a:rPr lang="ko-KR" altLang="en-US" sz="900">
                <a:solidFill>
                  <a:schemeClr val="tx1"/>
                </a:solidFill>
              </a:rPr>
              <a:t>ㅛ</a:t>
            </a:r>
            <a:r>
              <a:rPr lang="en-US" altLang="ko-KR" sz="900">
                <a:solidFill>
                  <a:schemeClr val="tx1"/>
                </a:solidFill>
              </a:rPr>
              <a:t>#!$^!@^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*#$^@#!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846A6174-179D-4B4A-8F0B-7B94C80E6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22" y="5652901"/>
            <a:ext cx="929998" cy="760410"/>
          </a:xfrm>
          <a:prstGeom prst="rect">
            <a:avLst/>
          </a:prstGeom>
        </p:spPr>
      </p:pic>
      <p:sp>
        <p:nvSpPr>
          <p:cNvPr id="35" name="말풍선: 모서리가 둥근 사각형 34">
            <a:extLst>
              <a:ext uri="{FF2B5EF4-FFF2-40B4-BE49-F238E27FC236}">
                <a16:creationId xmlns="" xmlns:a16="http://schemas.microsoft.com/office/drawing/2014/main" id="{F6DA16C3-5D33-4D50-A817-597DD03325F1}"/>
              </a:ext>
            </a:extLst>
          </p:cNvPr>
          <p:cNvSpPr/>
          <p:nvPr/>
        </p:nvSpPr>
        <p:spPr>
          <a:xfrm>
            <a:off x="8578721" y="5128835"/>
            <a:ext cx="1067316" cy="378913"/>
          </a:xfrm>
          <a:prstGeom prst="wedgeRoundRectCallout">
            <a:avLst>
              <a:gd name="adj1" fmla="val -29303"/>
              <a:gd name="adj2" fmla="val 8976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나 </a:t>
            </a:r>
            <a:r>
              <a:rPr lang="ko-KR" altLang="en-US" sz="900" dirty="0" smtClean="0">
                <a:solidFill>
                  <a:schemeClr val="tx1"/>
                </a:solidFill>
              </a:rPr>
              <a:t>떨고 있니</a:t>
            </a:r>
            <a:r>
              <a:rPr lang="en-US" altLang="ko-KR" sz="900" dirty="0">
                <a:solidFill>
                  <a:schemeClr val="tx1"/>
                </a:solidFill>
              </a:rPr>
              <a:t>?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226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518" y="209465"/>
            <a:ext cx="1714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Challenge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3E36313-4BBB-4E09-9423-A84E588997A0}"/>
              </a:ext>
            </a:extLst>
          </p:cNvPr>
          <p:cNvSpPr txBox="1"/>
          <p:nvPr/>
        </p:nvSpPr>
        <p:spPr>
          <a:xfrm>
            <a:off x="1001408" y="1164856"/>
            <a:ext cx="268854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챌린지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미션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ED2C026-FB3B-4425-8FF2-7DAC84A2797E}"/>
              </a:ext>
            </a:extLst>
          </p:cNvPr>
          <p:cNvSpPr/>
          <p:nvPr/>
        </p:nvSpPr>
        <p:spPr>
          <a:xfrm>
            <a:off x="1040689" y="2151899"/>
            <a:ext cx="8593165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좀 더 게임을 멋지게 만들고 싶다면 다음 </a:t>
            </a:r>
            <a:r>
              <a:rPr lang="ko-KR" altLang="en-US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챌린지</a:t>
            </a: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미션에 </a:t>
            </a:r>
            <a:r>
              <a:rPr lang="ko-KR" altLang="en-US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도전해보세요</a:t>
            </a:r>
            <a:r>
              <a:rPr lang="en-US" altLang="ko-KR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14" name="사각형: 둥근 모서리 15">
            <a:extLst>
              <a:ext uri="{FF2B5EF4-FFF2-40B4-BE49-F238E27FC236}">
                <a16:creationId xmlns:a16="http://schemas.microsoft.com/office/drawing/2014/main" xmlns="" id="{A4B285E5-ED5A-4A0F-90C3-32885A738FA7}"/>
              </a:ext>
            </a:extLst>
          </p:cNvPr>
          <p:cNvSpPr/>
          <p:nvPr/>
        </p:nvSpPr>
        <p:spPr>
          <a:xfrm>
            <a:off x="1145428" y="2940931"/>
            <a:ext cx="8383689" cy="2679940"/>
          </a:xfrm>
          <a:prstGeom prst="roundRect">
            <a:avLst>
              <a:gd name="adj" fmla="val 6665"/>
            </a:avLst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C5C2FD8-EEE1-416A-AED6-61ADD88C55AB}"/>
              </a:ext>
            </a:extLst>
          </p:cNvPr>
          <p:cNvSpPr/>
          <p:nvPr/>
        </p:nvSpPr>
        <p:spPr>
          <a:xfrm>
            <a:off x="1325589" y="3086462"/>
            <a:ext cx="82035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특수 기능을 더 추가해보자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(ex. </a:t>
            </a:r>
            <a:r>
              <a:rPr lang="ko-KR" altLang="en-US" sz="2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공중 회전 회피 기능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레벨 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2</a:t>
            </a:r>
            <a:r>
              <a:rPr lang="ko-KR" altLang="en-US" sz="2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를 만들어 난이도를 높여 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랭킹 기능을 추가하여 친구들과 대결해보자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나만의 멋진 </a:t>
            </a:r>
            <a:r>
              <a:rPr lang="ko-KR" altLang="en-US" sz="2400" spc="-5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엔딩</a:t>
            </a: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장면을 만들어 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ko-KR" altLang="en-US" sz="2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904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F6F96EE-9E7C-4D15-8988-4675603BF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38" y="4388244"/>
            <a:ext cx="4665035" cy="233008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61C0FAA-C6DF-4934-876C-FC39EBFF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정리하기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="" xmlns:a16="http://schemas.microsoft.com/office/drawing/2014/main" id="{6A1ACBE7-177A-4012-A397-2AAF0C9513C4}"/>
              </a:ext>
            </a:extLst>
          </p:cNvPr>
          <p:cNvSpPr/>
          <p:nvPr/>
        </p:nvSpPr>
        <p:spPr>
          <a:xfrm>
            <a:off x="8418984" y="3185160"/>
            <a:ext cx="2754775" cy="1374494"/>
          </a:xfrm>
          <a:prstGeom prst="wedgeRoundRectCallout">
            <a:avLst>
              <a:gd name="adj1" fmla="val -4867"/>
              <a:gd name="adj2" fmla="val 6605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느낀 점도 </a:t>
            </a:r>
            <a:r>
              <a:rPr lang="ko-KR" altLang="en-US" sz="2400" dirty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적으면서 정리를 </a:t>
            </a:r>
            <a:r>
              <a:rPr lang="ko-KR" altLang="en-US" sz="2400" dirty="0" err="1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해보자구</a:t>
            </a:r>
            <a:r>
              <a:rPr lang="en-US" altLang="ko-KR" sz="2400" dirty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C72A0A21-49EA-49F9-BB3A-DC3988776810}"/>
              </a:ext>
            </a:extLst>
          </p:cNvPr>
          <p:cNvSpPr/>
          <p:nvPr/>
        </p:nvSpPr>
        <p:spPr>
          <a:xfrm>
            <a:off x="824754" y="1930960"/>
            <a:ext cx="777931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보내고 받는 기능을 이해하고 활용할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변수를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이용하여 특정 기능을 끄고 킬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반복되어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사용되는 블록들을 함수로 만들어 활용할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err="1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활용하여 원하는 방향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모양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개수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 등을 구현할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여러 블록들을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조합하여 원하는 기능을 만들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배운 내용 정리하기</a:t>
            </a:r>
          </a:p>
        </p:txBody>
      </p:sp>
    </p:spTree>
    <p:extLst>
      <p:ext uri="{BB962C8B-B14F-4D97-AF65-F5344CB8AC3E}">
        <p14:creationId xmlns:p14="http://schemas.microsoft.com/office/powerpoint/2010/main" val="85323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9B212383-F6A4-42F2-9BB3-0E0EA59E9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461" y="894594"/>
            <a:ext cx="835319" cy="682996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CDECFD1-4A59-4D0B-ABAB-FCD6175B5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973248"/>
            <a:ext cx="5055473" cy="250905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79980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비행기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장면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1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인트로 화면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788075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‘비행기’ 오브젝트를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선택한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후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인트로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화면에서 비행기가 지나가는 장면을 조립해봅니다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인트로 화면을 다음과 같이 따라서 블록을 작성해보겠습니다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먼저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‘비행기’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비행기가 왼쪽에서 나타나서 오른쪽으로 지나가게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114793" y="3714969"/>
            <a:ext cx="4909598" cy="327621"/>
          </a:xfrm>
          <a:prstGeom prst="roundRect">
            <a:avLst>
              <a:gd name="adj" fmla="val 107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6024391" y="3878779"/>
            <a:ext cx="294031" cy="6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B134CBF-B8C2-4496-B91D-41FE3ADA7D89}"/>
              </a:ext>
            </a:extLst>
          </p:cNvPr>
          <p:cNvSpPr/>
          <p:nvPr/>
        </p:nvSpPr>
        <p:spPr>
          <a:xfrm>
            <a:off x="6318422" y="3658895"/>
            <a:ext cx="3933497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소리의 일부분만 재생합니다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1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114793" y="4057473"/>
            <a:ext cx="3465445" cy="1330073"/>
          </a:xfrm>
          <a:prstGeom prst="roundRect">
            <a:avLst>
              <a:gd name="adj" fmla="val 576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570859" y="4762126"/>
            <a:ext cx="1747563" cy="148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B134CBF-B8C2-4496-B91D-41FE3ADA7D89}"/>
              </a:ext>
            </a:extLst>
          </p:cNvPr>
          <p:cNvSpPr/>
          <p:nvPr/>
        </p:nvSpPr>
        <p:spPr>
          <a:xfrm>
            <a:off x="6318422" y="4415616"/>
            <a:ext cx="41518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처음에 천천히 왼쪽에서 가운데로 이동한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후 오른쪽으로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빠르게 움직입니다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 왼쪽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위치로 이동합니다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473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pic>
        <p:nvPicPr>
          <p:cNvPr id="31" name="그림 30" descr="그리기, 플레이트이(가) 표시된 사진&#10;&#10;자동 생성된 설명">
            <a:extLst>
              <a:ext uri="{FF2B5EF4-FFF2-40B4-BE49-F238E27FC236}">
                <a16:creationId xmlns="" xmlns:a16="http://schemas.microsoft.com/office/drawing/2014/main" id="{BDD182A1-9511-489D-97E5-F2BF7E4A9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141" y="1098263"/>
            <a:ext cx="1293959" cy="2772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BD22C73C-12CF-4F94-AFE0-69C98F670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324" y="4353426"/>
            <a:ext cx="615591" cy="6857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614EF46-647A-44B8-8754-0236E96AE420}"/>
              </a:ext>
            </a:extLst>
          </p:cNvPr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8" name="포인트가 5개인 별 20">
            <a:extLst>
              <a:ext uri="{FF2B5EF4-FFF2-40B4-BE49-F238E27FC236}">
                <a16:creationId xmlns="" xmlns:a16="http://schemas.microsoft.com/office/drawing/2014/main" id="{81912BED-1591-48C0-A5F6-B2841E313BA7}"/>
              </a:ext>
            </a:extLst>
          </p:cNvPr>
          <p:cNvSpPr/>
          <p:nvPr/>
        </p:nvSpPr>
        <p:spPr>
          <a:xfrm>
            <a:off x="1660935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195422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제목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3879916"/>
            <a:ext cx="1774472" cy="1314884"/>
            <a:chOff x="9892146" y="254876"/>
            <a:chExt cx="2022765" cy="11305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79980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손가락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제목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80290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‘제목’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제목’ 오브젝트가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비행기의 뒤를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따라서 왼쪽에서 오른쪽으로 움직이다가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가운데에서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멈추도록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4993"/>
          <a:stretch/>
        </p:blipFill>
        <p:spPr>
          <a:xfrm>
            <a:off x="1065646" y="2570252"/>
            <a:ext cx="4552559" cy="10572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3688332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손가락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9" y="4537358"/>
            <a:ext cx="8029036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‘손가락’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마우스 포인터처럼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마우스를 따라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움직이도록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649" y="4979663"/>
            <a:ext cx="3728777" cy="1311031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5696296" y="2889519"/>
            <a:ext cx="5188528" cy="684897"/>
            <a:chOff x="3932730" y="4627001"/>
            <a:chExt cx="14581273" cy="357260"/>
          </a:xfrm>
        </p:grpSpPr>
        <p:sp>
          <p:nvSpPr>
            <p:cNvPr id="48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30" y="4627001"/>
              <a:ext cx="1946188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16" y="4770335"/>
              <a:ext cx="14548887" cy="213926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4050138" y="4630100"/>
              <a:ext cx="182878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5728910" y="3147636"/>
            <a:ext cx="50982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오브젝트의 가로가 길기 때문에 왼쪽 끝의 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x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좌표는 ‘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-400’ 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정도로 합니다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C644A76F-479E-4E15-BE53-8060AC56D4AE}"/>
              </a:ext>
            </a:extLst>
          </p:cNvPr>
          <p:cNvGrpSpPr/>
          <p:nvPr/>
        </p:nvGrpSpPr>
        <p:grpSpPr>
          <a:xfrm>
            <a:off x="4864901" y="5569722"/>
            <a:ext cx="5643423" cy="684897"/>
            <a:chOff x="3932730" y="4627001"/>
            <a:chExt cx="15859661" cy="357260"/>
          </a:xfrm>
        </p:grpSpPr>
        <p:sp>
          <p:nvSpPr>
            <p:cNvPr id="53" name="모서리가 둥근 직사각형 17">
              <a:extLst>
                <a:ext uri="{FF2B5EF4-FFF2-40B4-BE49-F238E27FC236}">
                  <a16:creationId xmlns:a16="http://schemas.microsoft.com/office/drawing/2014/main" xmlns="" id="{534693C9-C292-4A35-88CC-3F57C44493E2}"/>
                </a:ext>
              </a:extLst>
            </p:cNvPr>
            <p:cNvSpPr/>
            <p:nvPr/>
          </p:nvSpPr>
          <p:spPr>
            <a:xfrm>
              <a:off x="3932730" y="4627001"/>
              <a:ext cx="1946188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18">
              <a:extLst>
                <a:ext uri="{FF2B5EF4-FFF2-40B4-BE49-F238E27FC236}">
                  <a16:creationId xmlns:a16="http://schemas.microsoft.com/office/drawing/2014/main" xmlns="" id="{F0551640-1EE6-45E4-A8C0-AB00C8055120}"/>
                </a:ext>
              </a:extLst>
            </p:cNvPr>
            <p:cNvSpPr/>
            <p:nvPr/>
          </p:nvSpPr>
          <p:spPr>
            <a:xfrm>
              <a:off x="3965113" y="4770335"/>
              <a:ext cx="15827278" cy="213926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AB0049E1-37D4-4217-BF90-9E986956657D}"/>
                </a:ext>
              </a:extLst>
            </p:cNvPr>
            <p:cNvSpPr/>
            <p:nvPr/>
          </p:nvSpPr>
          <p:spPr>
            <a:xfrm>
              <a:off x="4050138" y="4630100"/>
              <a:ext cx="182878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E9997BB2-3324-4E14-A49D-BFB0A54B77A1}"/>
              </a:ext>
            </a:extLst>
          </p:cNvPr>
          <p:cNvSpPr/>
          <p:nvPr/>
        </p:nvSpPr>
        <p:spPr>
          <a:xfrm>
            <a:off x="4897515" y="5827839"/>
            <a:ext cx="56145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마우스를 따라다니려면 ‘마우스포인터’ 위치로 이동하는 것을 반복하면 됩니다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20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E568DD4D-5203-4DCC-9504-8EDD39982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82" y="1778223"/>
            <a:ext cx="3953011" cy="2011181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FA1AF14F-D08F-4CE3-9A81-1CEF511DF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03" y="1778223"/>
            <a:ext cx="3135526" cy="2915286"/>
          </a:xfrm>
          <a:prstGeom prst="rect">
            <a:avLst/>
          </a:prstGeom>
        </p:spPr>
      </p:pic>
      <p:pic>
        <p:nvPicPr>
          <p:cNvPr id="21" name="그림 20" descr="그리기, 플레이트이(가) 표시된 사진&#10;&#10;자동 생성된 설명">
            <a:extLst>
              <a:ext uri="{FF2B5EF4-FFF2-40B4-BE49-F238E27FC236}">
                <a16:creationId xmlns="" xmlns:a16="http://schemas.microsoft.com/office/drawing/2014/main" id="{BDD182A1-9511-489D-97E5-F2BF7E4A9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141" y="1098263"/>
            <a:ext cx="1293959" cy="2772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BD22C73C-12CF-4F94-AFE0-69C98F670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324" y="2496475"/>
            <a:ext cx="615591" cy="68572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195422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제목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2022965"/>
            <a:ext cx="1774472" cy="1314884"/>
            <a:chOff x="9892146" y="254876"/>
            <a:chExt cx="2022765" cy="113057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379980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손가락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제목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5456508" y="923825"/>
            <a:ext cx="3824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손가락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22030" y="3329611"/>
            <a:ext cx="3687721" cy="327621"/>
          </a:xfrm>
          <a:prstGeom prst="roundRect">
            <a:avLst>
              <a:gd name="adj" fmla="val 107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3005523" y="3657232"/>
            <a:ext cx="2515" cy="3624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B134CBF-B8C2-4496-B91D-41FE3ADA7D89}"/>
              </a:ext>
            </a:extLst>
          </p:cNvPr>
          <p:cNvSpPr/>
          <p:nvPr/>
        </p:nvSpPr>
        <p:spPr>
          <a:xfrm>
            <a:off x="1827812" y="4019698"/>
            <a:ext cx="26240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블록은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동안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x: 0 y: 0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위치로 이동하기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블록을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사용해도 동일한 효과를 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4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661722" y="2940574"/>
            <a:ext cx="2944007" cy="1656140"/>
          </a:xfrm>
          <a:prstGeom prst="roundRect">
            <a:avLst>
              <a:gd name="adj" fmla="val 425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 flipH="1">
            <a:off x="7159404" y="4583989"/>
            <a:ext cx="2515" cy="3624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1B134CBF-B8C2-4496-B91D-41FE3ADA7D89}"/>
              </a:ext>
            </a:extLst>
          </p:cNvPr>
          <p:cNvSpPr/>
          <p:nvPr/>
        </p:nvSpPr>
        <p:spPr>
          <a:xfrm>
            <a:off x="5981693" y="4946455"/>
            <a:ext cx="2624036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비행기와 제목이 지나가면 나타나서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마우스를 따라 다닙니다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052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B692B0-7800-4F01-999F-C551BC930D69}"/>
              </a:ext>
            </a:extLst>
          </p:cNvPr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7" name="포인트가 5개인 별 20">
            <a:extLst>
              <a:ext uri="{FF2B5EF4-FFF2-40B4-BE49-F238E27FC236}">
                <a16:creationId xmlns="" xmlns:a16="http://schemas.microsoft.com/office/drawing/2014/main" id="{D6E8980D-0670-4BB9-81D7-5119DCE30339}"/>
              </a:ext>
            </a:extLst>
          </p:cNvPr>
          <p:cNvSpPr/>
          <p:nvPr/>
        </p:nvSpPr>
        <p:spPr>
          <a:xfrm>
            <a:off x="1660935" y="255978"/>
            <a:ext cx="218064" cy="22307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스크린샷, 테니스이(가) 표시된 사진&#10;&#10;자동 생성된 설명">
            <a:extLst>
              <a:ext uri="{FF2B5EF4-FFF2-40B4-BE49-F238E27FC236}">
                <a16:creationId xmlns="" xmlns:a16="http://schemas.microsoft.com/office/drawing/2014/main" id="{F86E5B17-7862-435C-BA26-61C394B56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57" y="916938"/>
            <a:ext cx="1222726" cy="47400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195422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시작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시작 버튼 효과 주기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80207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‘시작’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손가락’ 오브젝트가 ‘시작’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올라가면 효과를 주고 클릭하면 게임 장면으로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넘어가도록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블록 묶음으로 나눠서 코딩하세요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47" y="2636045"/>
            <a:ext cx="4330399" cy="14355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47" y="4198255"/>
            <a:ext cx="4330399" cy="125015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B134CBF-B8C2-4496-B91D-41FE3ADA7D89}"/>
              </a:ext>
            </a:extLst>
          </p:cNvPr>
          <p:cNvSpPr/>
          <p:nvPr/>
        </p:nvSpPr>
        <p:spPr>
          <a:xfrm>
            <a:off x="1057147" y="5575080"/>
            <a:ext cx="935548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‘손가락’ 오브젝트를 ‘시작’ 오브젝트에 올렸을 때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색깔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주고 싶다면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첫 번째 블록 묶음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반복문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안에서 ‘손가락’ 오브젝트가 닿았다면 색깔 효과를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정하고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아니면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색깔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정하도록 변경하면 됩니다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후에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시작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버튼이 보이고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색깔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확인한 후 ‘손가락’ 오브젝트를 올려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클릭하면 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넘어가는지 확인해보세요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03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8DEB6697-98DC-4CD6-B367-63D8AB7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미션 확인</a:t>
            </a:r>
            <a:endParaRPr lang="ko-KR" altLang="en-US" dirty="0"/>
          </a:p>
        </p:txBody>
      </p:sp>
      <p:pic>
        <p:nvPicPr>
          <p:cNvPr id="29" name="그림 28" descr="계산기이(가) 표시된 사진&#10;&#10;자동 생성된 설명">
            <a:extLst>
              <a:ext uri="{FF2B5EF4-FFF2-40B4-BE49-F238E27FC236}">
                <a16:creationId xmlns="" xmlns:a16="http://schemas.microsoft.com/office/drawing/2014/main" id="{D4F4EE11-5780-4F28-9A90-0AD71E7F0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33" y="1962540"/>
            <a:ext cx="2998167" cy="4046176"/>
          </a:xfrm>
          <a:prstGeom prst="rect">
            <a:avLst/>
          </a:prstGeom>
        </p:spPr>
      </p:pic>
      <p:pic>
        <p:nvPicPr>
          <p:cNvPr id="30" name="그림 29" descr="텍스트, 표지판, 녹색이(가) 표시된 사진&#10;&#10;자동 생성된 설명">
            <a:extLst>
              <a:ext uri="{FF2B5EF4-FFF2-40B4-BE49-F238E27FC236}">
                <a16:creationId xmlns="" xmlns:a16="http://schemas.microsoft.com/office/drawing/2014/main" id="{7128F19A-BAA8-40BC-AAC9-AED1B2C57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58" y="1952823"/>
            <a:ext cx="3028676" cy="1712087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3800D87-288C-401F-911F-0720BDE5B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81" y="4006571"/>
            <a:ext cx="3006811" cy="204804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4336205" y="6012302"/>
            <a:ext cx="58685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 부분을 다음과 같이 바꾸면 ‘손가락’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올렸을 때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색깔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14" name="그림 13" descr="스크린샷, 테니스이(가) 표시된 사진&#10;&#10;자동 생성된 설명">
            <a:extLst>
              <a:ext uri="{FF2B5EF4-FFF2-40B4-BE49-F238E27FC236}">
                <a16:creationId xmlns="" xmlns:a16="http://schemas.microsoft.com/office/drawing/2014/main" id="{F86E5B17-7862-435C-BA26-61C394B56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57" y="916938"/>
            <a:ext cx="1222726" cy="47400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195422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시작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시작 버튼 효과 주기</a:t>
            </a:r>
          </a:p>
        </p:txBody>
      </p:sp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05053" y="4039523"/>
            <a:ext cx="2825310" cy="1356261"/>
          </a:xfrm>
          <a:prstGeom prst="roundRect">
            <a:avLst>
              <a:gd name="adj" fmla="val 425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4038600" y="4717653"/>
            <a:ext cx="376881" cy="78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153872" y="1987253"/>
            <a:ext cx="3003962" cy="740829"/>
          </a:xfrm>
          <a:prstGeom prst="roundRect">
            <a:avLst>
              <a:gd name="adj" fmla="val 425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8157834" y="2357667"/>
            <a:ext cx="376881" cy="78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8534715" y="1952823"/>
            <a:ext cx="3261869" cy="1863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마우스를 클릭했을 때만 조건을 체크하면 되기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때문에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‘계속 반복하기’ 블록이 들어가지 않습니다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장면이 시작되었을 때’ 블록으로 시작하고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싶다면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‘계속 반복하기’ 블록 안에서 ‘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마우스를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클릭했는가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그리고 ‘손가락에 닿았는가’ </a:t>
            </a:r>
            <a:r>
              <a:rPr lang="ko-KR" altLang="en-US" sz="1300" spc="-5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조건문을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사용해도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동일한 효과를 낼 수 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58785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18278</TotalTime>
  <Words>3670</Words>
  <Application>Microsoft Office PowerPoint</Application>
  <PresentationFormat>와이드스크린</PresentationFormat>
  <Paragraphs>372</Paragraphs>
  <Slides>46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46</vt:i4>
      </vt:variant>
    </vt:vector>
  </HeadingPairs>
  <TitlesOfParts>
    <vt:vector size="63" baseType="lpstr">
      <vt:lpstr>HG꼬딕씨_Pro 60g</vt:lpstr>
      <vt:lpstr>나눔바른펜</vt:lpstr>
      <vt:lpstr>ollehche_v2</vt:lpstr>
      <vt:lpstr>HG꼬딕씨 60g</vt:lpstr>
      <vt:lpstr>HG꼬딕씨_Pro 40g</vt:lpstr>
      <vt:lpstr>맑은 고딕</vt:lpstr>
      <vt:lpstr>HG꼬딕씨_Pro 80g</vt:lpstr>
      <vt:lpstr>Arial</vt:lpstr>
      <vt:lpstr>HG꼬딕씨 40g</vt:lpstr>
      <vt:lpstr>a피오피네모</vt:lpstr>
      <vt:lpstr>HG꼬딕씨 20g</vt:lpstr>
      <vt:lpstr>HG꼬딕씨 99g</vt:lpstr>
      <vt:lpstr>Wingdings</vt:lpstr>
      <vt:lpstr>HG꼬딕씨 80g</vt:lpstr>
      <vt:lpstr>2_Office 테마</vt:lpstr>
      <vt:lpstr>Office 테마</vt:lpstr>
      <vt:lpstr>1_Office 테마</vt:lpstr>
      <vt:lpstr>PowerPoint 프레젠테이션</vt:lpstr>
      <vt:lpstr>학 습 목 표</vt:lpstr>
      <vt:lpstr>오늘의 작품</vt:lpstr>
      <vt:lpstr>학습 포인트</vt:lpstr>
      <vt:lpstr>따라하기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미션확인</vt:lpstr>
      <vt:lpstr>따라하기</vt:lpstr>
      <vt:lpstr>따라하기</vt:lpstr>
      <vt:lpstr>따라하기</vt:lpstr>
      <vt:lpstr>미션</vt:lpstr>
      <vt:lpstr>미션 plus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따라하기</vt:lpstr>
      <vt:lpstr>따라하기</vt:lpstr>
      <vt:lpstr>미션</vt:lpstr>
      <vt:lpstr>미션 확인</vt:lpstr>
      <vt:lpstr>최종 미션</vt:lpstr>
      <vt:lpstr>미션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Youngjin.com</dc:creator>
  <cp:lastModifiedBy>So</cp:lastModifiedBy>
  <cp:revision>386</cp:revision>
  <cp:lastPrinted>2019-01-07T13:04:28Z</cp:lastPrinted>
  <dcterms:created xsi:type="dcterms:W3CDTF">2017-05-28T05:57:06Z</dcterms:created>
  <dcterms:modified xsi:type="dcterms:W3CDTF">2020-01-10T07:37:47Z</dcterms:modified>
</cp:coreProperties>
</file>